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413628" y="9854386"/>
            <a:ext cx="1671967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44500" y="9854386"/>
            <a:ext cx="2398101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6654" y="10066222"/>
            <a:ext cx="128194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Relationship Id="rId3" Type="http://schemas.openxmlformats.org/officeDocument/2006/relationships/image" Target="../media/image10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480059"/>
            <a:ext cx="6689725" cy="5703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65404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algn="just" marL="12700" marR="16764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Fiv</a:t>
            </a:r>
            <a:r>
              <a:rPr dirty="0" smtClean="0" sz="1200" spc="-5">
                <a:latin typeface="Andalus"/>
                <a:cs typeface="Andalus"/>
              </a:rPr>
              <a:t>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Gr</a:t>
            </a:r>
            <a:r>
              <a:rPr dirty="0" smtClean="0" sz="1200" spc="-10">
                <a:latin typeface="Andalus"/>
                <a:cs typeface="Andalus"/>
              </a:rPr>
              <a:t>aph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c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                                                                                </a:t>
            </a:r>
            <a:r>
              <a:rPr dirty="0" smtClean="0" sz="1200" spc="7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</a:t>
            </a:r>
            <a:r>
              <a:rPr dirty="0" smtClean="0" sz="1200" spc="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ure: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 algn="ctr" marR="272415">
              <a:lnSpc>
                <a:spcPct val="100000"/>
              </a:lnSpc>
            </a:pPr>
            <a:r>
              <a:rPr dirty="0" smtClean="0" sz="1600" spc="-15">
                <a:latin typeface="Andalus"/>
                <a:cs typeface="Andalus"/>
              </a:rPr>
              <a:t>G</a:t>
            </a:r>
            <a:r>
              <a:rPr dirty="0" smtClean="0" sz="1600" spc="-5">
                <a:latin typeface="Andalus"/>
                <a:cs typeface="Andalus"/>
              </a:rPr>
              <a:t>r</a:t>
            </a:r>
            <a:r>
              <a:rPr dirty="0" smtClean="0" sz="1600" spc="-10">
                <a:latin typeface="Andalus"/>
                <a:cs typeface="Andalus"/>
              </a:rPr>
              <a:t>a</a:t>
            </a:r>
            <a:r>
              <a:rPr dirty="0" smtClean="0" sz="1600" spc="0">
                <a:latin typeface="Andalus"/>
                <a:cs typeface="Andalus"/>
              </a:rPr>
              <a:t>p</a:t>
            </a:r>
            <a:r>
              <a:rPr dirty="0" smtClean="0" sz="1600" spc="-20">
                <a:latin typeface="Andalus"/>
                <a:cs typeface="Andalus"/>
              </a:rPr>
              <a:t>h</a:t>
            </a:r>
            <a:r>
              <a:rPr dirty="0" smtClean="0" sz="1600" spc="-10">
                <a:latin typeface="Andalus"/>
                <a:cs typeface="Andalus"/>
              </a:rPr>
              <a:t>ics</a:t>
            </a:r>
            <a:endParaRPr sz="1600">
              <a:latin typeface="Andalus"/>
              <a:cs typeface="Andalus"/>
            </a:endParaRPr>
          </a:p>
          <a:p>
            <a:pPr algn="just" marL="12700" marR="13335">
              <a:lnSpc>
                <a:spcPct val="127099"/>
              </a:lnSpc>
              <a:spcBef>
                <a:spcPts val="55"/>
              </a:spcBef>
            </a:pPr>
            <a:r>
              <a:rPr dirty="0" smtClean="0" sz="140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LAB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used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oduce</a:t>
            </a:r>
            <a:r>
              <a:rPr dirty="0" smtClean="0" sz="1400" spc="-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de</a:t>
            </a:r>
            <a:r>
              <a:rPr dirty="0" smtClean="0" sz="1400" spc="-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rie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ks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its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raphi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 l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bra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ies.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hapt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desc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bes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few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most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mpo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tant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aphics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ides</a:t>
            </a:r>
            <a:r>
              <a:rPr dirty="0" smtClean="0" sz="1400" spc="0">
                <a:latin typeface="Andalus"/>
                <a:cs typeface="Andalus"/>
              </a:rPr>
              <a:t> example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most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</a:t>
            </a:r>
            <a:r>
              <a:rPr dirty="0" smtClean="0" sz="1400" spc="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an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get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LAB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hics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 typi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help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aphi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(for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hics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nds</a:t>
            </a:r>
            <a:r>
              <a:rPr dirty="0" smtClean="0" sz="1400" spc="-1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help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aph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(for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tw</a:t>
            </a:r>
            <a:r>
              <a:rPr dirty="0" smtClean="0" sz="1400" spc="1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 grap</a:t>
            </a:r>
            <a:r>
              <a:rPr dirty="0" smtClean="0" sz="1400" spc="-1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ing),  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lp  </a:t>
            </a:r>
            <a:r>
              <a:rPr dirty="0" smtClean="0" sz="1400" spc="-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aph</a:t>
            </a:r>
            <a:r>
              <a:rPr dirty="0" smtClean="0" sz="1400" spc="-10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d  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for  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three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ime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nal  </a:t>
            </a:r>
            <a:r>
              <a:rPr dirty="0" smtClean="0" sz="1400" spc="-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grap</a:t>
            </a:r>
            <a:r>
              <a:rPr dirty="0" smtClean="0" sz="1400" spc="-1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ing),  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  </a:t>
            </a:r>
            <a:r>
              <a:rPr dirty="0" smtClean="0" sz="1400" spc="-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lp  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spe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aph  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(for</a:t>
            </a:r>
            <a:r>
              <a:rPr dirty="0" smtClean="0" sz="1400" spc="0">
                <a:latin typeface="Andalus"/>
                <a:cs typeface="Andalus"/>
              </a:rPr>
              <a:t> spe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iz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grap</a:t>
            </a:r>
            <a:r>
              <a:rPr dirty="0" smtClean="0" sz="1400" spc="-1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omma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s).</a:t>
            </a:r>
            <a:endParaRPr sz="1400">
              <a:latin typeface="Andalus"/>
              <a:cs typeface="Andalus"/>
            </a:endParaRPr>
          </a:p>
          <a:p>
            <a:pPr algn="just" marL="12700" marR="46990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5.1 Two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Plots</a:t>
            </a:r>
            <a:endParaRPr sz="1400">
              <a:latin typeface="Andalus"/>
              <a:cs typeface="Andalus"/>
            </a:endParaRPr>
          </a:p>
          <a:p>
            <a:pPr algn="just" marL="12700" marR="51943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5.1.1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Cr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ating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127099"/>
              </a:lnSpc>
              <a:spcBef>
                <a:spcPts val="15"/>
              </a:spcBef>
            </a:pP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13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1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iffe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ent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s,</a:t>
            </a:r>
            <a:r>
              <a:rPr dirty="0" smtClean="0" sz="1400" spc="1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1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1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um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r,</a:t>
            </a:r>
            <a:r>
              <a:rPr dirty="0" smtClean="0" sz="1400" spc="0">
                <a:latin typeface="Andalus"/>
                <a:cs typeface="Andalus"/>
              </a:rPr>
              <a:t> 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y)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oduc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ie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ewi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9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near</a:t>
            </a:r>
            <a:r>
              <a:rPr dirty="0" smtClean="0" sz="1400" spc="-9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graph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elem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ndex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7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emen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 of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y.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you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spe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ify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wo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rs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ents,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y)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od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graph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us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x.</a:t>
            </a:r>
            <a:r>
              <a:rPr dirty="0" smtClean="0" sz="1400" spc="114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0">
                <a:latin typeface="Andalus"/>
                <a:cs typeface="Andalus"/>
              </a:rPr>
              <a:t> the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ol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ate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valu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3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ute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 these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ue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sult.</a:t>
            </a:r>
            <a:endParaRPr sz="1400">
              <a:latin typeface="Andalus"/>
              <a:cs typeface="Andalus"/>
            </a:endParaRPr>
          </a:p>
          <a:p>
            <a:pPr algn="just" marL="12700" marR="513524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0: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i/1</a:t>
            </a:r>
            <a:r>
              <a:rPr dirty="0" smtClean="0" sz="1400" spc="-5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2*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i;</a:t>
            </a:r>
            <a:endParaRPr sz="1400">
              <a:latin typeface="Andalus"/>
              <a:cs typeface="Andalus"/>
            </a:endParaRPr>
          </a:p>
          <a:p>
            <a:pPr algn="just" marL="12700" marR="568325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n(x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algn="just" marL="12700" marR="578802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,y)</a:t>
            </a:r>
            <a:endParaRPr sz="1400">
              <a:latin typeface="Andalus"/>
              <a:cs typeface="Andalus"/>
            </a:endParaRPr>
          </a:p>
          <a:p>
            <a:pPr algn="just" marL="12700" marR="4912995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[x,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] 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t=</a:t>
            </a:r>
            <a:r>
              <a:rPr dirty="0" smtClean="0" sz="1400" spc="-10">
                <a:latin typeface="Andalus"/>
                <a:cs typeface="Andalus"/>
              </a:rPr>
              <a:t>[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,y</a:t>
            </a:r>
            <a:r>
              <a:rPr dirty="0" smtClean="0" sz="1400" spc="5">
                <a:latin typeface="Andalus"/>
                <a:cs typeface="Andalus"/>
              </a:rPr>
              <a:t>]</a:t>
            </a:r>
            <a:r>
              <a:rPr dirty="0" smtClean="0" sz="1400" spc="0">
                <a:latin typeface="Andalus"/>
                <a:cs typeface="Andalus"/>
              </a:rPr>
              <a:t>’</a:t>
            </a:r>
            <a:endParaRPr sz="1400">
              <a:latin typeface="Andalus"/>
              <a:cs typeface="Andalus"/>
            </a:endParaRPr>
          </a:p>
          <a:p>
            <a:pPr algn="just" marL="12700" marR="46228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Example </a:t>
            </a:r>
            <a:r>
              <a:rPr dirty="0" smtClean="0" sz="1400" spc="-1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2):-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we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want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3</a:t>
            </a:r>
            <a:r>
              <a:rPr dirty="0" smtClean="0" sz="1400" spc="-10">
                <a:latin typeface="Andalus"/>
                <a:cs typeface="Andalus"/>
              </a:rPr>
              <a:t>6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hese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gle: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6214744"/>
            <a:ext cx="1817370" cy="1326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[0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0:3</a:t>
            </a:r>
            <a:r>
              <a:rPr dirty="0" smtClean="0" sz="1400" spc="-15">
                <a:latin typeface="Andalus"/>
                <a:cs typeface="Andalus"/>
              </a:rPr>
              <a:t>6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]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ne=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osd(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[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le;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ne]';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gle,c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65447" y="4614671"/>
            <a:ext cx="2465831" cy="13334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415153" y="6279768"/>
            <a:ext cx="372110" cy="201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 spc="-10" b="1">
                <a:latin typeface="Calibri"/>
                <a:cs typeface="Calibri"/>
              </a:rPr>
              <a:t>t</a:t>
            </a:r>
            <a:r>
              <a:rPr dirty="0" smtClean="0" sz="600" spc="-5" b="1">
                <a:latin typeface="Calibri"/>
                <a:cs typeface="Calibri"/>
              </a:rPr>
              <a:t>ab</a:t>
            </a:r>
            <a:r>
              <a:rPr dirty="0" smtClean="0" sz="600" spc="-10" b="1">
                <a:latin typeface="Calibri"/>
                <a:cs typeface="Calibri"/>
              </a:rPr>
              <a:t>l</a:t>
            </a:r>
            <a:r>
              <a:rPr dirty="0" smtClean="0" sz="600" spc="0" b="1">
                <a:latin typeface="Calibri"/>
                <a:cs typeface="Calibri"/>
              </a:rPr>
              <a:t>e</a:t>
            </a:r>
            <a:r>
              <a:rPr dirty="0" smtClean="0" sz="600" spc="-10" b="1">
                <a:latin typeface="Calibri"/>
                <a:cs typeface="Calibri"/>
              </a:rPr>
              <a:t> </a:t>
            </a:r>
            <a:r>
              <a:rPr dirty="0" smtClean="0" sz="600" spc="0" b="1">
                <a:latin typeface="Calibri"/>
                <a:cs typeface="Calibri"/>
              </a:rPr>
              <a:t>=</a:t>
            </a:r>
            <a:endParaRPr sz="6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  </a:t>
            </a: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50560" y="7302372"/>
            <a:ext cx="605155" cy="1597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-10" b="1">
                <a:latin typeface="Calibri"/>
                <a:cs typeface="Calibri"/>
              </a:rPr>
              <a:t>7</a:t>
            </a:r>
            <a:r>
              <a:rPr dirty="0" smtClean="0" sz="600" spc="0" b="1">
                <a:latin typeface="Calibri"/>
                <a:cs typeface="Calibri"/>
              </a:rPr>
              <a:t>3</a:t>
            </a:r>
            <a:r>
              <a:rPr dirty="0" smtClean="0" sz="600" spc="-5" b="1">
                <a:latin typeface="Calibri"/>
                <a:cs typeface="Calibri"/>
              </a:rPr>
              <a:t>6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0" b="1">
                <a:latin typeface="Calibri"/>
                <a:cs typeface="Calibri"/>
              </a:rPr>
              <a:t>1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-10" b="1">
                <a:latin typeface="Calibri"/>
                <a:cs typeface="Calibri"/>
              </a:rPr>
              <a:t>4</a:t>
            </a:r>
            <a:r>
              <a:rPr dirty="0" smtClean="0" sz="600" spc="0" b="1">
                <a:latin typeface="Calibri"/>
                <a:cs typeface="Calibri"/>
              </a:rPr>
              <a:t>2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0" b="1">
                <a:latin typeface="Calibri"/>
                <a:cs typeface="Calibri"/>
              </a:rPr>
              <a:t>2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5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5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0" b="1">
                <a:latin typeface="Calibri"/>
                <a:cs typeface="Calibri"/>
              </a:rPr>
              <a:t>3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6</a:t>
            </a:r>
            <a:r>
              <a:rPr dirty="0" smtClean="0" sz="600" spc="-10" b="1">
                <a:latin typeface="Calibri"/>
                <a:cs typeface="Calibri"/>
              </a:rPr>
              <a:t>4</a:t>
            </a:r>
            <a:r>
              <a:rPr dirty="0" smtClean="0" sz="600" spc="0" b="1">
                <a:latin typeface="Calibri"/>
                <a:cs typeface="Calibri"/>
              </a:rPr>
              <a:t>2</a:t>
            </a:r>
            <a:r>
              <a:rPr dirty="0" smtClean="0" sz="600" spc="-5" b="1">
                <a:latin typeface="Calibri"/>
                <a:cs typeface="Calibri"/>
              </a:rPr>
              <a:t>8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0" b="1">
                <a:latin typeface="Calibri"/>
                <a:cs typeface="Calibri"/>
              </a:rPr>
              <a:t>4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7</a:t>
            </a:r>
            <a:r>
              <a:rPr dirty="0" smtClean="0" sz="600" spc="-10" b="1">
                <a:latin typeface="Calibri"/>
                <a:cs typeface="Calibri"/>
              </a:rPr>
              <a:t>6</a:t>
            </a:r>
            <a:r>
              <a:rPr dirty="0" smtClean="0" sz="600" spc="0" b="1">
                <a:latin typeface="Calibri"/>
                <a:cs typeface="Calibri"/>
              </a:rPr>
              <a:t>6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0" b="1">
                <a:latin typeface="Calibri"/>
                <a:cs typeface="Calibri"/>
              </a:rPr>
              <a:t>5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8</a:t>
            </a:r>
            <a:r>
              <a:rPr dirty="0" smtClean="0" sz="600" spc="-10" b="1">
                <a:latin typeface="Calibri"/>
                <a:cs typeface="Calibri"/>
              </a:rPr>
              <a:t>6</a:t>
            </a:r>
            <a:r>
              <a:rPr dirty="0" smtClean="0" sz="600" spc="0" b="1">
                <a:latin typeface="Calibri"/>
                <a:cs typeface="Calibri"/>
              </a:rPr>
              <a:t>6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0" b="1">
                <a:latin typeface="Calibri"/>
                <a:cs typeface="Calibri"/>
              </a:rPr>
              <a:t>6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9</a:t>
            </a: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0" b="1">
                <a:latin typeface="Calibri"/>
                <a:cs typeface="Calibri"/>
              </a:rPr>
              <a:t>9</a:t>
            </a:r>
            <a:r>
              <a:rPr dirty="0" smtClean="0" sz="600" spc="-5" b="1">
                <a:latin typeface="Calibri"/>
                <a:cs typeface="Calibri"/>
              </a:rPr>
              <a:t>7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0" b="1">
                <a:latin typeface="Calibri"/>
                <a:cs typeface="Calibri"/>
              </a:rPr>
              <a:t>7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9</a:t>
            </a:r>
            <a:r>
              <a:rPr dirty="0" smtClean="0" sz="600" spc="-10" b="1">
                <a:latin typeface="Calibri"/>
                <a:cs typeface="Calibri"/>
              </a:rPr>
              <a:t>8</a:t>
            </a:r>
            <a:r>
              <a:rPr dirty="0" smtClean="0" sz="600" spc="0" b="1">
                <a:latin typeface="Calibri"/>
                <a:cs typeface="Calibri"/>
              </a:rPr>
              <a:t>4</a:t>
            </a:r>
            <a:r>
              <a:rPr dirty="0" smtClean="0" sz="600" spc="-5" b="1">
                <a:latin typeface="Calibri"/>
                <a:cs typeface="Calibri"/>
              </a:rPr>
              <a:t>8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0" b="1">
                <a:latin typeface="Calibri"/>
                <a:cs typeface="Calibri"/>
              </a:rPr>
              <a:t>8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0" b="1">
                <a:latin typeface="Calibri"/>
                <a:cs typeface="Calibri"/>
              </a:rPr>
              <a:t>9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9</a:t>
            </a:r>
            <a:r>
              <a:rPr dirty="0" smtClean="0" sz="600" spc="-10" b="1">
                <a:latin typeface="Calibri"/>
                <a:cs typeface="Calibri"/>
              </a:rPr>
              <a:t>8</a:t>
            </a:r>
            <a:r>
              <a:rPr dirty="0" smtClean="0" sz="600" spc="0" b="1">
                <a:latin typeface="Calibri"/>
                <a:cs typeface="Calibri"/>
              </a:rPr>
              <a:t>4</a:t>
            </a:r>
            <a:r>
              <a:rPr dirty="0" smtClean="0" sz="600" spc="-5" b="1">
                <a:latin typeface="Calibri"/>
                <a:cs typeface="Calibri"/>
              </a:rPr>
              <a:t>8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2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9</a:t>
            </a: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0" b="1">
                <a:latin typeface="Calibri"/>
                <a:cs typeface="Calibri"/>
              </a:rPr>
              <a:t>9</a:t>
            </a:r>
            <a:r>
              <a:rPr dirty="0" smtClean="0" sz="600" spc="-5" b="1">
                <a:latin typeface="Calibri"/>
                <a:cs typeface="Calibri"/>
              </a:rPr>
              <a:t>7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mtClean="0" sz="600" spc="-10" b="1">
                <a:latin typeface="Calibri"/>
                <a:cs typeface="Calibri"/>
              </a:rPr>
              <a:t>2</a:t>
            </a:r>
            <a:r>
              <a:rPr dirty="0" smtClean="0" sz="600" spc="0" b="1">
                <a:latin typeface="Calibri"/>
                <a:cs typeface="Calibri"/>
              </a:rPr>
              <a:t>1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8</a:t>
            </a:r>
            <a:r>
              <a:rPr dirty="0" smtClean="0" sz="600" spc="-10" b="1">
                <a:latin typeface="Calibri"/>
                <a:cs typeface="Calibri"/>
              </a:rPr>
              <a:t>6</a:t>
            </a:r>
            <a:r>
              <a:rPr dirty="0" smtClean="0" sz="600" spc="0" b="1">
                <a:latin typeface="Calibri"/>
                <a:cs typeface="Calibri"/>
              </a:rPr>
              <a:t>6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2</a:t>
            </a:r>
            <a:r>
              <a:rPr dirty="0" smtClean="0" sz="600" spc="0" b="1">
                <a:latin typeface="Calibri"/>
                <a:cs typeface="Calibri"/>
              </a:rPr>
              <a:t>2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7</a:t>
            </a:r>
            <a:r>
              <a:rPr dirty="0" smtClean="0" sz="600" spc="-10" b="1">
                <a:latin typeface="Calibri"/>
                <a:cs typeface="Calibri"/>
              </a:rPr>
              <a:t>6</a:t>
            </a:r>
            <a:r>
              <a:rPr dirty="0" smtClean="0" sz="600" spc="0" b="1">
                <a:latin typeface="Calibri"/>
                <a:cs typeface="Calibri"/>
              </a:rPr>
              <a:t>6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2</a:t>
            </a:r>
            <a:r>
              <a:rPr dirty="0" smtClean="0" sz="600" spc="0" b="1">
                <a:latin typeface="Calibri"/>
                <a:cs typeface="Calibri"/>
              </a:rPr>
              <a:t>3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6</a:t>
            </a:r>
            <a:r>
              <a:rPr dirty="0" smtClean="0" sz="600" spc="-10" b="1">
                <a:latin typeface="Calibri"/>
                <a:cs typeface="Calibri"/>
              </a:rPr>
              <a:t>4</a:t>
            </a:r>
            <a:r>
              <a:rPr dirty="0" smtClean="0" sz="600" spc="0" b="1">
                <a:latin typeface="Calibri"/>
                <a:cs typeface="Calibri"/>
              </a:rPr>
              <a:t>2</a:t>
            </a:r>
            <a:r>
              <a:rPr dirty="0" smtClean="0" sz="600" spc="-5" b="1">
                <a:latin typeface="Calibri"/>
                <a:cs typeface="Calibri"/>
              </a:rPr>
              <a:t>8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2</a:t>
            </a:r>
            <a:r>
              <a:rPr dirty="0" smtClean="0" sz="600" spc="0" b="1">
                <a:latin typeface="Calibri"/>
                <a:cs typeface="Calibri"/>
              </a:rPr>
              <a:t>4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5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5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2</a:t>
            </a:r>
            <a:r>
              <a:rPr dirty="0" smtClean="0" sz="600" spc="0" b="1">
                <a:latin typeface="Calibri"/>
                <a:cs typeface="Calibri"/>
              </a:rPr>
              <a:t>5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-10" b="1">
                <a:latin typeface="Calibri"/>
                <a:cs typeface="Calibri"/>
              </a:rPr>
              <a:t>4</a:t>
            </a:r>
            <a:r>
              <a:rPr dirty="0" smtClean="0" sz="600" spc="0" b="1">
                <a:latin typeface="Calibri"/>
                <a:cs typeface="Calibri"/>
              </a:rPr>
              <a:t>2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mtClean="0" sz="600" spc="-10" b="1">
                <a:latin typeface="Calibri"/>
                <a:cs typeface="Calibri"/>
              </a:rPr>
              <a:t>2</a:t>
            </a:r>
            <a:r>
              <a:rPr dirty="0" smtClean="0" sz="600" spc="0" b="1">
                <a:latin typeface="Calibri"/>
                <a:cs typeface="Calibri"/>
              </a:rPr>
              <a:t>6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</a:t>
            </a:r>
            <a:r>
              <a:rPr dirty="0" smtClean="0" sz="600" spc="10" b="1">
                <a:latin typeface="Calibri"/>
                <a:cs typeface="Calibri"/>
              </a:rPr>
              <a:t> </a:t>
            </a:r>
            <a:r>
              <a:rPr dirty="0" smtClean="0" sz="600" spc="-5" b="1">
                <a:latin typeface="Calibri"/>
                <a:cs typeface="Calibri"/>
              </a:rPr>
              <a:t>-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-10" b="1">
                <a:latin typeface="Calibri"/>
                <a:cs typeface="Calibri"/>
              </a:rPr>
              <a:t>7</a:t>
            </a:r>
            <a:r>
              <a:rPr dirty="0" smtClean="0" sz="600" spc="0" b="1">
                <a:latin typeface="Calibri"/>
                <a:cs typeface="Calibri"/>
              </a:rPr>
              <a:t>3</a:t>
            </a:r>
            <a:r>
              <a:rPr dirty="0" smtClean="0" sz="600" spc="-5" b="1">
                <a:latin typeface="Calibri"/>
                <a:cs typeface="Calibri"/>
              </a:rPr>
              <a:t>6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99328" y="8884665"/>
            <a:ext cx="509270" cy="107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57200" algn="l"/>
              </a:tabLst>
            </a:pPr>
            <a:r>
              <a:rPr dirty="0" smtClean="0" sz="600" spc="-10" b="1">
                <a:latin typeface="Calibri"/>
                <a:cs typeface="Calibri"/>
              </a:rPr>
              <a:t>2</a:t>
            </a:r>
            <a:r>
              <a:rPr dirty="0" smtClean="0" sz="600" spc="0" b="1">
                <a:latin typeface="Calibri"/>
                <a:cs typeface="Calibri"/>
              </a:rPr>
              <a:t>7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	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53609" y="8977629"/>
            <a:ext cx="598805" cy="758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 spc="-10" b="1">
                <a:latin typeface="Calibri"/>
                <a:cs typeface="Calibri"/>
              </a:rPr>
              <a:t>2</a:t>
            </a:r>
            <a:r>
              <a:rPr dirty="0" smtClean="0" sz="600" spc="0" b="1">
                <a:latin typeface="Calibri"/>
                <a:cs typeface="Calibri"/>
              </a:rPr>
              <a:t>8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  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1</a:t>
            </a:r>
            <a:r>
              <a:rPr dirty="0" smtClean="0" sz="600" spc="-10" b="1">
                <a:latin typeface="Calibri"/>
                <a:cs typeface="Calibri"/>
              </a:rPr>
              <a:t>7</a:t>
            </a:r>
            <a:r>
              <a:rPr dirty="0" smtClean="0" sz="600" spc="0" b="1">
                <a:latin typeface="Calibri"/>
                <a:cs typeface="Calibri"/>
              </a:rPr>
              <a:t>3</a:t>
            </a:r>
            <a:r>
              <a:rPr dirty="0" smtClean="0" sz="600" spc="-5" b="1">
                <a:latin typeface="Calibri"/>
                <a:cs typeface="Calibri"/>
              </a:rPr>
              <a:t>6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2</a:t>
            </a:r>
            <a:r>
              <a:rPr dirty="0" smtClean="0" sz="600" spc="0" b="1">
                <a:latin typeface="Calibri"/>
                <a:cs typeface="Calibri"/>
              </a:rPr>
              <a:t>9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  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-10" b="1">
                <a:latin typeface="Calibri"/>
                <a:cs typeface="Calibri"/>
              </a:rPr>
              <a:t>4</a:t>
            </a:r>
            <a:r>
              <a:rPr dirty="0" smtClean="0" sz="600" spc="0" b="1">
                <a:latin typeface="Calibri"/>
                <a:cs typeface="Calibri"/>
              </a:rPr>
              <a:t>2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  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5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0" b="1">
                <a:latin typeface="Calibri"/>
                <a:cs typeface="Calibri"/>
              </a:rPr>
              <a:t>1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  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6</a:t>
            </a:r>
            <a:r>
              <a:rPr dirty="0" smtClean="0" sz="600" spc="-10" b="1">
                <a:latin typeface="Calibri"/>
                <a:cs typeface="Calibri"/>
              </a:rPr>
              <a:t>4</a:t>
            </a:r>
            <a:r>
              <a:rPr dirty="0" smtClean="0" sz="600" spc="0" b="1">
                <a:latin typeface="Calibri"/>
                <a:cs typeface="Calibri"/>
              </a:rPr>
              <a:t>2</a:t>
            </a:r>
            <a:r>
              <a:rPr dirty="0" smtClean="0" sz="600" spc="-5" b="1">
                <a:latin typeface="Calibri"/>
                <a:cs typeface="Calibri"/>
              </a:rPr>
              <a:t>8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0" b="1">
                <a:latin typeface="Calibri"/>
                <a:cs typeface="Calibri"/>
              </a:rPr>
              <a:t>2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  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7</a:t>
            </a:r>
            <a:r>
              <a:rPr dirty="0" smtClean="0" sz="600" spc="-10" b="1">
                <a:latin typeface="Calibri"/>
                <a:cs typeface="Calibri"/>
              </a:rPr>
              <a:t>6</a:t>
            </a:r>
            <a:r>
              <a:rPr dirty="0" smtClean="0" sz="600" spc="0" b="1">
                <a:latin typeface="Calibri"/>
                <a:cs typeface="Calibri"/>
              </a:rPr>
              <a:t>6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0" b="1">
                <a:latin typeface="Calibri"/>
                <a:cs typeface="Calibri"/>
              </a:rPr>
              <a:t>3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  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8</a:t>
            </a:r>
            <a:r>
              <a:rPr dirty="0" smtClean="0" sz="600" spc="-10" b="1">
                <a:latin typeface="Calibri"/>
                <a:cs typeface="Calibri"/>
              </a:rPr>
              <a:t>6</a:t>
            </a:r>
            <a:r>
              <a:rPr dirty="0" smtClean="0" sz="600" spc="0" b="1">
                <a:latin typeface="Calibri"/>
                <a:cs typeface="Calibri"/>
              </a:rPr>
              <a:t>6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0" b="1">
                <a:latin typeface="Calibri"/>
                <a:cs typeface="Calibri"/>
              </a:rPr>
              <a:t>4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  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9</a:t>
            </a: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0" b="1">
                <a:latin typeface="Calibri"/>
                <a:cs typeface="Calibri"/>
              </a:rPr>
              <a:t>9</a:t>
            </a:r>
            <a:r>
              <a:rPr dirty="0" smtClean="0" sz="600" spc="-5" b="1">
                <a:latin typeface="Calibri"/>
                <a:cs typeface="Calibri"/>
              </a:rPr>
              <a:t>7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600" spc="-10" b="1">
                <a:latin typeface="Calibri"/>
                <a:cs typeface="Calibri"/>
              </a:rPr>
              <a:t>3</a:t>
            </a:r>
            <a:r>
              <a:rPr dirty="0" smtClean="0" sz="600" spc="0" b="1">
                <a:latin typeface="Calibri"/>
                <a:cs typeface="Calibri"/>
              </a:rPr>
              <a:t>5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.</a:t>
            </a:r>
            <a:r>
              <a:rPr dirty="0" smtClean="0" sz="600" spc="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0</a:t>
            </a:r>
            <a:r>
              <a:rPr dirty="0" smtClean="0" sz="600" spc="-5" b="1">
                <a:latin typeface="Calibri"/>
                <a:cs typeface="Calibri"/>
              </a:rPr>
              <a:t>    </a:t>
            </a:r>
            <a:r>
              <a:rPr dirty="0" smtClean="0" sz="600" spc="-10" b="1">
                <a:latin typeface="Calibri"/>
                <a:cs typeface="Calibri"/>
              </a:rPr>
              <a:t>0</a:t>
            </a:r>
            <a:r>
              <a:rPr dirty="0" smtClean="0" sz="600" spc="5" b="1">
                <a:latin typeface="Calibri"/>
                <a:cs typeface="Calibri"/>
              </a:rPr>
              <a:t>.</a:t>
            </a:r>
            <a:r>
              <a:rPr dirty="0" smtClean="0" sz="600" spc="-10" b="1">
                <a:latin typeface="Calibri"/>
                <a:cs typeface="Calibri"/>
              </a:rPr>
              <a:t>9</a:t>
            </a:r>
            <a:r>
              <a:rPr dirty="0" smtClean="0" sz="600" spc="-10" b="1">
                <a:latin typeface="Calibri"/>
                <a:cs typeface="Calibri"/>
              </a:rPr>
              <a:t>8</a:t>
            </a:r>
            <a:r>
              <a:rPr dirty="0" smtClean="0" sz="600" spc="0" b="1">
                <a:latin typeface="Calibri"/>
                <a:cs typeface="Calibri"/>
              </a:rPr>
              <a:t>4</a:t>
            </a:r>
            <a:r>
              <a:rPr dirty="0" smtClean="0" sz="600" spc="-5" b="1">
                <a:latin typeface="Calibri"/>
                <a:cs typeface="Calibri"/>
              </a:rPr>
              <a:t>8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12828" y="7770662"/>
            <a:ext cx="2714070" cy="0"/>
          </a:xfrm>
          <a:custGeom>
            <a:avLst/>
            <a:gdLst/>
            <a:ahLst/>
            <a:cxnLst/>
            <a:rect l="l" t="t" r="r" b="b"/>
            <a:pathLst>
              <a:path w="2714070" h="0">
                <a:moveTo>
                  <a:pt x="0" y="0"/>
                </a:moveTo>
                <a:lnTo>
                  <a:pt x="2714070" y="0"/>
                </a:lnTo>
              </a:path>
            </a:pathLst>
          </a:custGeom>
          <a:ln w="51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26212" y="9721291"/>
            <a:ext cx="6724650" cy="107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839970" algn="l"/>
                <a:tab pos="6711315" algn="l"/>
              </a:tabLst>
            </a:pPr>
            <a:r>
              <a:rPr dirty="0" smtClean="0" sz="600" b="1" u="sng">
                <a:latin typeface="Calibri"/>
                <a:cs typeface="Calibri"/>
              </a:rPr>
              <a:t> 	</a:t>
            </a:r>
            <a:r>
              <a:rPr dirty="0" smtClean="0" sz="600" spc="-10" b="1" u="sng">
                <a:latin typeface="Calibri"/>
                <a:cs typeface="Calibri"/>
              </a:rPr>
              <a:t>3</a:t>
            </a:r>
            <a:r>
              <a:rPr dirty="0" smtClean="0" sz="600" spc="0" b="1" u="sng">
                <a:latin typeface="Calibri"/>
                <a:cs typeface="Calibri"/>
              </a:rPr>
              <a:t>6</a:t>
            </a:r>
            <a:r>
              <a:rPr dirty="0" smtClean="0" sz="600" spc="-10" b="1" u="sng">
                <a:latin typeface="Calibri"/>
                <a:cs typeface="Calibri"/>
              </a:rPr>
              <a:t>0</a:t>
            </a:r>
            <a:r>
              <a:rPr dirty="0" smtClean="0" sz="600" spc="-5" b="1" u="sng">
                <a:latin typeface="Calibri"/>
                <a:cs typeface="Calibri"/>
              </a:rPr>
              <a:t>.</a:t>
            </a:r>
            <a:r>
              <a:rPr dirty="0" smtClean="0" sz="600" spc="0" b="1" u="sng">
                <a:latin typeface="Calibri"/>
                <a:cs typeface="Calibri"/>
              </a:rPr>
              <a:t>0</a:t>
            </a:r>
            <a:r>
              <a:rPr dirty="0" smtClean="0" sz="600" spc="-10" b="1" u="sng">
                <a:latin typeface="Calibri"/>
                <a:cs typeface="Calibri"/>
              </a:rPr>
              <a:t>0</a:t>
            </a:r>
            <a:r>
              <a:rPr dirty="0" smtClean="0" sz="600" spc="-10" b="1" u="sng">
                <a:latin typeface="Calibri"/>
                <a:cs typeface="Calibri"/>
              </a:rPr>
              <a:t>0</a:t>
            </a:r>
            <a:r>
              <a:rPr dirty="0" smtClean="0" sz="600" spc="-5" b="1" u="sng">
                <a:latin typeface="Calibri"/>
                <a:cs typeface="Calibri"/>
              </a:rPr>
              <a:t>0</a:t>
            </a:r>
            <a:r>
              <a:rPr dirty="0" smtClean="0" sz="600" spc="-5" b="1" u="sng">
                <a:latin typeface="Calibri"/>
                <a:cs typeface="Calibri"/>
              </a:rPr>
              <a:t>    </a:t>
            </a:r>
            <a:r>
              <a:rPr dirty="0" smtClean="0" sz="600" spc="-10" b="1" u="sng">
                <a:latin typeface="Calibri"/>
                <a:cs typeface="Calibri"/>
              </a:rPr>
              <a:t>1</a:t>
            </a:r>
            <a:r>
              <a:rPr dirty="0" smtClean="0" sz="600" spc="5" b="1" u="sng">
                <a:latin typeface="Calibri"/>
                <a:cs typeface="Calibri"/>
              </a:rPr>
              <a:t>.</a:t>
            </a:r>
            <a:r>
              <a:rPr dirty="0" smtClean="0" sz="600" spc="-10" b="1" u="sng">
                <a:latin typeface="Calibri"/>
                <a:cs typeface="Calibri"/>
              </a:rPr>
              <a:t>0</a:t>
            </a:r>
            <a:r>
              <a:rPr dirty="0" smtClean="0" sz="600" spc="-10" b="1" u="sng">
                <a:latin typeface="Calibri"/>
                <a:cs typeface="Calibri"/>
              </a:rPr>
              <a:t>0</a:t>
            </a:r>
            <a:r>
              <a:rPr dirty="0" smtClean="0" sz="600" spc="0" b="1" u="sng">
                <a:latin typeface="Calibri"/>
                <a:cs typeface="Calibri"/>
              </a:rPr>
              <a:t>0</a:t>
            </a:r>
            <a:r>
              <a:rPr dirty="0" smtClean="0" sz="600" spc="-5" b="1" u="sng">
                <a:latin typeface="Calibri"/>
                <a:cs typeface="Calibri"/>
              </a:rPr>
              <a:t>0</a:t>
            </a:r>
            <a:r>
              <a:rPr dirty="0" smtClean="0" sz="600" spc="-5" b="1" u="sng">
                <a:latin typeface="Calibri"/>
                <a:cs typeface="Calibri"/>
              </a:rPr>
              <a:t> 	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12828" y="9406257"/>
            <a:ext cx="2714070" cy="0"/>
          </a:xfrm>
          <a:custGeom>
            <a:avLst/>
            <a:gdLst/>
            <a:ahLst/>
            <a:cxnLst/>
            <a:rect l="l" t="t" r="r" b="b"/>
            <a:pathLst>
              <a:path w="2714070" h="0">
                <a:moveTo>
                  <a:pt x="0" y="0"/>
                </a:moveTo>
                <a:lnTo>
                  <a:pt x="271407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017531" y="7768473"/>
            <a:ext cx="0" cy="1635589"/>
          </a:xfrm>
          <a:custGeom>
            <a:avLst/>
            <a:gdLst/>
            <a:ahLst/>
            <a:cxnLst/>
            <a:rect l="l" t="t" r="r" b="b"/>
            <a:pathLst>
              <a:path w="0" h="1635589">
                <a:moveTo>
                  <a:pt x="0" y="0"/>
                </a:moveTo>
                <a:lnTo>
                  <a:pt x="0" y="16355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312828" y="7768473"/>
            <a:ext cx="0" cy="1635589"/>
          </a:xfrm>
          <a:custGeom>
            <a:avLst/>
            <a:gdLst/>
            <a:ahLst/>
            <a:cxnLst/>
            <a:rect l="l" t="t" r="r" b="b"/>
            <a:pathLst>
              <a:path w="0" h="1635589">
                <a:moveTo>
                  <a:pt x="0" y="0"/>
                </a:moveTo>
                <a:lnTo>
                  <a:pt x="0" y="16355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268340" y="6467982"/>
          <a:ext cx="585787" cy="8534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803"/>
                <a:gridCol w="250983"/>
              </a:tblGrid>
              <a:tr h="10134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0000"/>
                        </a:lnSpc>
                      </a:pP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8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9296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0000"/>
                        </a:lnSpc>
                      </a:pP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7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9296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0000"/>
                        </a:lnSpc>
                      </a:pP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9296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0000"/>
                        </a:lnSpc>
                      </a:pP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9296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0000"/>
                        </a:lnSpc>
                      </a:pP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8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9296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0000"/>
                        </a:lnSpc>
                      </a:pP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9296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0000"/>
                        </a:lnSpc>
                      </a:pP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9296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0000"/>
                        </a:lnSpc>
                      </a:pP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6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0134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600" spc="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-5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mtClean="0" sz="600" spc="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</a:pPr>
                      <a:r>
                        <a:rPr dirty="0" smtClean="0" sz="600" b="1">
                          <a:latin typeface="Calibri"/>
                          <a:cs typeface="Calibri"/>
                        </a:rPr>
                        <a:t>0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1315939" y="9382589"/>
            <a:ext cx="6454" cy="0"/>
          </a:xfrm>
          <a:custGeom>
            <a:avLst/>
            <a:gdLst/>
            <a:ahLst/>
            <a:cxnLst/>
            <a:rect l="l" t="t" r="r" b="b"/>
            <a:pathLst>
              <a:path w="6454" h="0">
                <a:moveTo>
                  <a:pt x="0" y="0"/>
                </a:moveTo>
                <a:lnTo>
                  <a:pt x="6454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315939" y="7789963"/>
            <a:ext cx="6454" cy="0"/>
          </a:xfrm>
          <a:custGeom>
            <a:avLst/>
            <a:gdLst/>
            <a:ahLst/>
            <a:cxnLst/>
            <a:rect l="l" t="t" r="r" b="b"/>
            <a:pathLst>
              <a:path w="6454" h="0">
                <a:moveTo>
                  <a:pt x="0" y="0"/>
                </a:moveTo>
                <a:lnTo>
                  <a:pt x="6454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81467" y="9436126"/>
            <a:ext cx="70485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55"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53784" y="9379478"/>
            <a:ext cx="0" cy="24584"/>
          </a:xfrm>
          <a:custGeom>
            <a:avLst/>
            <a:gdLst/>
            <a:ahLst/>
            <a:cxnLst/>
            <a:rect l="l" t="t" r="r" b="b"/>
            <a:pathLst>
              <a:path w="0" h="24584">
                <a:moveTo>
                  <a:pt x="0" y="0"/>
                </a:moveTo>
                <a:lnTo>
                  <a:pt x="0" y="24584"/>
                </a:lnTo>
              </a:path>
            </a:pathLst>
          </a:custGeom>
          <a:ln w="9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653784" y="7768473"/>
            <a:ext cx="0" cy="24600"/>
          </a:xfrm>
          <a:custGeom>
            <a:avLst/>
            <a:gdLst/>
            <a:ahLst/>
            <a:cxnLst/>
            <a:rect l="l" t="t" r="r" b="b"/>
            <a:pathLst>
              <a:path w="0" h="24600">
                <a:moveTo>
                  <a:pt x="0" y="0"/>
                </a:moveTo>
                <a:lnTo>
                  <a:pt x="0" y="24600"/>
                </a:lnTo>
              </a:path>
            </a:pathLst>
          </a:custGeom>
          <a:ln w="9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593203" y="9436126"/>
            <a:ext cx="11303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50</a:t>
            </a:r>
            <a:endParaRPr sz="3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990393" y="9379497"/>
            <a:ext cx="0" cy="24565"/>
          </a:xfrm>
          <a:custGeom>
            <a:avLst/>
            <a:gdLst/>
            <a:ahLst/>
            <a:cxnLst/>
            <a:rect l="l" t="t" r="r" b="b"/>
            <a:pathLst>
              <a:path w="0" h="24565">
                <a:moveTo>
                  <a:pt x="0" y="0"/>
                </a:moveTo>
                <a:lnTo>
                  <a:pt x="0" y="24565"/>
                </a:lnTo>
              </a:path>
            </a:pathLst>
          </a:custGeom>
          <a:ln w="10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990393" y="7768473"/>
            <a:ext cx="0" cy="24581"/>
          </a:xfrm>
          <a:custGeom>
            <a:avLst/>
            <a:gdLst/>
            <a:ahLst/>
            <a:cxnLst/>
            <a:rect l="l" t="t" r="r" b="b"/>
            <a:pathLst>
              <a:path w="0" h="24581">
                <a:moveTo>
                  <a:pt x="0" y="0"/>
                </a:moveTo>
                <a:lnTo>
                  <a:pt x="0" y="24581"/>
                </a:lnTo>
              </a:path>
            </a:pathLst>
          </a:custGeom>
          <a:ln w="10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910944" y="9436126"/>
            <a:ext cx="15621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100</a:t>
            </a:r>
            <a:endParaRPr sz="3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26805" y="9379450"/>
            <a:ext cx="0" cy="24612"/>
          </a:xfrm>
          <a:custGeom>
            <a:avLst/>
            <a:gdLst/>
            <a:ahLst/>
            <a:cxnLst/>
            <a:rect l="l" t="t" r="r" b="b"/>
            <a:pathLst>
              <a:path w="0" h="24612">
                <a:moveTo>
                  <a:pt x="0" y="0"/>
                </a:moveTo>
                <a:lnTo>
                  <a:pt x="0" y="24612"/>
                </a:lnTo>
              </a:path>
            </a:pathLst>
          </a:custGeom>
          <a:ln w="10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326805" y="7768473"/>
            <a:ext cx="0" cy="24628"/>
          </a:xfrm>
          <a:custGeom>
            <a:avLst/>
            <a:gdLst/>
            <a:ahLst/>
            <a:cxnLst/>
            <a:rect l="l" t="t" r="r" b="b"/>
            <a:pathLst>
              <a:path w="0" h="24628">
                <a:moveTo>
                  <a:pt x="0" y="0"/>
                </a:moveTo>
                <a:lnTo>
                  <a:pt x="0" y="24628"/>
                </a:lnTo>
              </a:path>
            </a:pathLst>
          </a:custGeom>
          <a:ln w="100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247544" y="9436126"/>
            <a:ext cx="15621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150</a:t>
            </a:r>
            <a:endParaRPr sz="35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669634" y="9379497"/>
            <a:ext cx="0" cy="24565"/>
          </a:xfrm>
          <a:custGeom>
            <a:avLst/>
            <a:gdLst/>
            <a:ahLst/>
            <a:cxnLst/>
            <a:rect l="l" t="t" r="r" b="b"/>
            <a:pathLst>
              <a:path w="0" h="24565">
                <a:moveTo>
                  <a:pt x="0" y="0"/>
                </a:moveTo>
                <a:lnTo>
                  <a:pt x="0" y="24565"/>
                </a:lnTo>
              </a:path>
            </a:pathLst>
          </a:custGeom>
          <a:ln w="99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669634" y="7768473"/>
            <a:ext cx="0" cy="24581"/>
          </a:xfrm>
          <a:custGeom>
            <a:avLst/>
            <a:gdLst/>
            <a:ahLst/>
            <a:cxnLst/>
            <a:rect l="l" t="t" r="r" b="b"/>
            <a:pathLst>
              <a:path w="0" h="24581">
                <a:moveTo>
                  <a:pt x="0" y="0"/>
                </a:moveTo>
                <a:lnTo>
                  <a:pt x="0" y="24581"/>
                </a:lnTo>
              </a:path>
            </a:pathLst>
          </a:custGeom>
          <a:ln w="99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590139" y="9436126"/>
            <a:ext cx="15621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200</a:t>
            </a:r>
            <a:endParaRPr sz="35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006046" y="9379497"/>
            <a:ext cx="0" cy="24565"/>
          </a:xfrm>
          <a:custGeom>
            <a:avLst/>
            <a:gdLst/>
            <a:ahLst/>
            <a:cxnLst/>
            <a:rect l="l" t="t" r="r" b="b"/>
            <a:pathLst>
              <a:path w="0" h="24565">
                <a:moveTo>
                  <a:pt x="0" y="0"/>
                </a:moveTo>
                <a:lnTo>
                  <a:pt x="0" y="24565"/>
                </a:lnTo>
              </a:path>
            </a:pathLst>
          </a:custGeom>
          <a:ln w="99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006046" y="7768473"/>
            <a:ext cx="0" cy="24581"/>
          </a:xfrm>
          <a:custGeom>
            <a:avLst/>
            <a:gdLst/>
            <a:ahLst/>
            <a:cxnLst/>
            <a:rect l="l" t="t" r="r" b="b"/>
            <a:pathLst>
              <a:path w="0" h="24581">
                <a:moveTo>
                  <a:pt x="0" y="0"/>
                </a:moveTo>
                <a:lnTo>
                  <a:pt x="0" y="24581"/>
                </a:lnTo>
              </a:path>
            </a:pathLst>
          </a:custGeom>
          <a:ln w="99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926738" y="9436126"/>
            <a:ext cx="15621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250</a:t>
            </a:r>
            <a:endParaRPr sz="35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342646" y="9379497"/>
            <a:ext cx="0" cy="24565"/>
          </a:xfrm>
          <a:custGeom>
            <a:avLst/>
            <a:gdLst/>
            <a:ahLst/>
            <a:cxnLst/>
            <a:rect l="l" t="t" r="r" b="b"/>
            <a:pathLst>
              <a:path w="0" h="24565">
                <a:moveTo>
                  <a:pt x="0" y="0"/>
                </a:moveTo>
                <a:lnTo>
                  <a:pt x="0" y="24565"/>
                </a:lnTo>
              </a:path>
            </a:pathLst>
          </a:custGeom>
          <a:ln w="99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342646" y="7768473"/>
            <a:ext cx="0" cy="24581"/>
          </a:xfrm>
          <a:custGeom>
            <a:avLst/>
            <a:gdLst/>
            <a:ahLst/>
            <a:cxnLst/>
            <a:rect l="l" t="t" r="r" b="b"/>
            <a:pathLst>
              <a:path w="0" h="24581">
                <a:moveTo>
                  <a:pt x="0" y="0"/>
                </a:moveTo>
                <a:lnTo>
                  <a:pt x="0" y="24581"/>
                </a:lnTo>
              </a:path>
            </a:pathLst>
          </a:custGeom>
          <a:ln w="99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263150" y="9436126"/>
            <a:ext cx="15621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300</a:t>
            </a:r>
            <a:endParaRPr sz="35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679058" y="9379497"/>
            <a:ext cx="0" cy="24565"/>
          </a:xfrm>
          <a:custGeom>
            <a:avLst/>
            <a:gdLst/>
            <a:ahLst/>
            <a:cxnLst/>
            <a:rect l="l" t="t" r="r" b="b"/>
            <a:pathLst>
              <a:path w="0" h="24565">
                <a:moveTo>
                  <a:pt x="0" y="0"/>
                </a:moveTo>
                <a:lnTo>
                  <a:pt x="0" y="24565"/>
                </a:lnTo>
              </a:path>
            </a:pathLst>
          </a:custGeom>
          <a:ln w="99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679058" y="7768473"/>
            <a:ext cx="0" cy="24581"/>
          </a:xfrm>
          <a:custGeom>
            <a:avLst/>
            <a:gdLst/>
            <a:ahLst/>
            <a:cxnLst/>
            <a:rect l="l" t="t" r="r" b="b"/>
            <a:pathLst>
              <a:path w="0" h="24581">
                <a:moveTo>
                  <a:pt x="0" y="0"/>
                </a:moveTo>
                <a:lnTo>
                  <a:pt x="0" y="24581"/>
                </a:lnTo>
              </a:path>
            </a:pathLst>
          </a:custGeom>
          <a:ln w="99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599750" y="9436126"/>
            <a:ext cx="15621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350</a:t>
            </a:r>
            <a:endParaRPr sz="35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020622" y="9382589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020622" y="7789963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3942626" y="9436126"/>
            <a:ext cx="15621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400</a:t>
            </a:r>
            <a:endParaRPr sz="35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312828" y="9404063"/>
            <a:ext cx="2704702" cy="0"/>
          </a:xfrm>
          <a:custGeom>
            <a:avLst/>
            <a:gdLst/>
            <a:ahLst/>
            <a:cxnLst/>
            <a:rect l="l" t="t" r="r" b="b"/>
            <a:pathLst>
              <a:path w="2704702" h="0">
                <a:moveTo>
                  <a:pt x="0" y="0"/>
                </a:moveTo>
                <a:lnTo>
                  <a:pt x="27047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206812" y="9383467"/>
            <a:ext cx="93345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05">
                <a:latin typeface="Arial"/>
                <a:cs typeface="Arial"/>
              </a:rPr>
              <a:t>-1</a:t>
            </a:r>
            <a:endParaRPr sz="35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312828" y="9238917"/>
            <a:ext cx="34446" cy="0"/>
          </a:xfrm>
          <a:custGeom>
            <a:avLst/>
            <a:gdLst/>
            <a:ahLst/>
            <a:cxnLst/>
            <a:rect l="l" t="t" r="r" b="b"/>
            <a:pathLst>
              <a:path w="34446" h="0">
                <a:moveTo>
                  <a:pt x="0" y="0"/>
                </a:moveTo>
                <a:lnTo>
                  <a:pt x="34446" y="0"/>
                </a:lnTo>
              </a:path>
            </a:pathLst>
          </a:custGeom>
          <a:ln w="514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986429" y="9236719"/>
            <a:ext cx="31102" cy="0"/>
          </a:xfrm>
          <a:custGeom>
            <a:avLst/>
            <a:gdLst/>
            <a:ahLst/>
            <a:cxnLst/>
            <a:rect l="l" t="t" r="r" b="b"/>
            <a:pathLst>
              <a:path w="31102" h="0">
                <a:moveTo>
                  <a:pt x="311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3989520" y="9239105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138152" y="9216124"/>
            <a:ext cx="16383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75">
                <a:latin typeface="Arial"/>
                <a:cs typeface="Arial"/>
              </a:rPr>
              <a:t>-</a:t>
            </a:r>
            <a:r>
              <a:rPr dirty="0" smtClean="0" sz="350" spc="140">
                <a:latin typeface="Arial"/>
                <a:cs typeface="Arial"/>
              </a:rPr>
              <a:t>0</a:t>
            </a:r>
            <a:r>
              <a:rPr dirty="0" smtClean="0" sz="350" spc="90">
                <a:latin typeface="Arial"/>
                <a:cs typeface="Arial"/>
              </a:rPr>
              <a:t>.</a:t>
            </a:r>
            <a:r>
              <a:rPr dirty="0" smtClean="0" sz="350" spc="155">
                <a:latin typeface="Arial"/>
                <a:cs typeface="Arial"/>
              </a:rPr>
              <a:t>8</a:t>
            </a:r>
            <a:endParaRPr sz="35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312828" y="9076338"/>
            <a:ext cx="34446" cy="0"/>
          </a:xfrm>
          <a:custGeom>
            <a:avLst/>
            <a:gdLst/>
            <a:ahLst/>
            <a:cxnLst/>
            <a:rect l="l" t="t" r="r" b="b"/>
            <a:pathLst>
              <a:path w="34446" h="0">
                <a:moveTo>
                  <a:pt x="0" y="0"/>
                </a:moveTo>
                <a:lnTo>
                  <a:pt x="34446" y="0"/>
                </a:lnTo>
              </a:path>
            </a:pathLst>
          </a:custGeom>
          <a:ln w="51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986429" y="9074148"/>
            <a:ext cx="31102" cy="0"/>
          </a:xfrm>
          <a:custGeom>
            <a:avLst/>
            <a:gdLst/>
            <a:ahLst/>
            <a:cxnLst/>
            <a:rect l="l" t="t" r="r" b="b"/>
            <a:pathLst>
              <a:path w="31102" h="0">
                <a:moveTo>
                  <a:pt x="311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3989520" y="9076518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138152" y="9053553"/>
            <a:ext cx="16383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75">
                <a:latin typeface="Arial"/>
                <a:cs typeface="Arial"/>
              </a:rPr>
              <a:t>-</a:t>
            </a:r>
            <a:r>
              <a:rPr dirty="0" smtClean="0" sz="350" spc="140">
                <a:latin typeface="Arial"/>
                <a:cs typeface="Arial"/>
              </a:rPr>
              <a:t>0</a:t>
            </a:r>
            <a:r>
              <a:rPr dirty="0" smtClean="0" sz="350" spc="90">
                <a:latin typeface="Arial"/>
                <a:cs typeface="Arial"/>
              </a:rPr>
              <a:t>.</a:t>
            </a:r>
            <a:r>
              <a:rPr dirty="0" smtClean="0" sz="350" spc="155">
                <a:latin typeface="Arial"/>
                <a:cs typeface="Arial"/>
              </a:rPr>
              <a:t>6</a:t>
            </a:r>
            <a:endParaRPr sz="35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312828" y="8913600"/>
            <a:ext cx="34446" cy="0"/>
          </a:xfrm>
          <a:custGeom>
            <a:avLst/>
            <a:gdLst/>
            <a:ahLst/>
            <a:cxnLst/>
            <a:rect l="l" t="t" r="r" b="b"/>
            <a:pathLst>
              <a:path w="34446" h="0">
                <a:moveTo>
                  <a:pt x="0" y="0"/>
                </a:moveTo>
                <a:lnTo>
                  <a:pt x="34446" y="0"/>
                </a:lnTo>
              </a:path>
            </a:pathLst>
          </a:custGeom>
          <a:ln w="51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986429" y="8911383"/>
            <a:ext cx="31102" cy="0"/>
          </a:xfrm>
          <a:custGeom>
            <a:avLst/>
            <a:gdLst/>
            <a:ahLst/>
            <a:cxnLst/>
            <a:rect l="l" t="t" r="r" b="b"/>
            <a:pathLst>
              <a:path w="31102" h="0">
                <a:moveTo>
                  <a:pt x="311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989520" y="8913807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1138152" y="8891009"/>
            <a:ext cx="16383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75">
                <a:latin typeface="Arial"/>
                <a:cs typeface="Arial"/>
              </a:rPr>
              <a:t>-</a:t>
            </a:r>
            <a:r>
              <a:rPr dirty="0" smtClean="0" sz="350" spc="140">
                <a:latin typeface="Arial"/>
                <a:cs typeface="Arial"/>
              </a:rPr>
              <a:t>0</a:t>
            </a:r>
            <a:r>
              <a:rPr dirty="0" smtClean="0" sz="350" spc="90">
                <a:latin typeface="Arial"/>
                <a:cs typeface="Arial"/>
              </a:rPr>
              <a:t>.</a:t>
            </a:r>
            <a:r>
              <a:rPr dirty="0" smtClean="0" sz="350" spc="155">
                <a:latin typeface="Arial"/>
                <a:cs typeface="Arial"/>
              </a:rPr>
              <a:t>4</a:t>
            </a:r>
            <a:endParaRPr sz="35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312828" y="8751023"/>
            <a:ext cx="34446" cy="0"/>
          </a:xfrm>
          <a:custGeom>
            <a:avLst/>
            <a:gdLst/>
            <a:ahLst/>
            <a:cxnLst/>
            <a:rect l="l" t="t" r="r" b="b"/>
            <a:pathLst>
              <a:path w="34446" h="0">
                <a:moveTo>
                  <a:pt x="0" y="0"/>
                </a:moveTo>
                <a:lnTo>
                  <a:pt x="34446" y="0"/>
                </a:lnTo>
              </a:path>
            </a:pathLst>
          </a:custGeom>
          <a:ln w="51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986429" y="8748834"/>
            <a:ext cx="31102" cy="0"/>
          </a:xfrm>
          <a:custGeom>
            <a:avLst/>
            <a:gdLst/>
            <a:ahLst/>
            <a:cxnLst/>
            <a:rect l="l" t="t" r="r" b="b"/>
            <a:pathLst>
              <a:path w="31102" h="0">
                <a:moveTo>
                  <a:pt x="311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989520" y="8751203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1138152" y="8728405"/>
            <a:ext cx="16383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75">
                <a:latin typeface="Arial"/>
                <a:cs typeface="Arial"/>
              </a:rPr>
              <a:t>-</a:t>
            </a:r>
            <a:r>
              <a:rPr dirty="0" smtClean="0" sz="350" spc="140">
                <a:latin typeface="Arial"/>
                <a:cs typeface="Arial"/>
              </a:rPr>
              <a:t>0</a:t>
            </a:r>
            <a:r>
              <a:rPr dirty="0" smtClean="0" sz="350" spc="90">
                <a:latin typeface="Arial"/>
                <a:cs typeface="Arial"/>
              </a:rPr>
              <a:t>.</a:t>
            </a:r>
            <a:r>
              <a:rPr dirty="0" smtClean="0" sz="350" spc="155">
                <a:latin typeface="Arial"/>
                <a:cs typeface="Arial"/>
              </a:rPr>
              <a:t>2</a:t>
            </a:r>
            <a:endParaRPr sz="35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312828" y="8588473"/>
            <a:ext cx="34446" cy="0"/>
          </a:xfrm>
          <a:custGeom>
            <a:avLst/>
            <a:gdLst/>
            <a:ahLst/>
            <a:cxnLst/>
            <a:rect l="l" t="t" r="r" b="b"/>
            <a:pathLst>
              <a:path w="34446" h="0">
                <a:moveTo>
                  <a:pt x="0" y="0"/>
                </a:moveTo>
                <a:lnTo>
                  <a:pt x="34446" y="0"/>
                </a:lnTo>
              </a:path>
            </a:pathLst>
          </a:custGeom>
          <a:ln w="51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3986429" y="8586284"/>
            <a:ext cx="31102" cy="0"/>
          </a:xfrm>
          <a:custGeom>
            <a:avLst/>
            <a:gdLst/>
            <a:ahLst/>
            <a:cxnLst/>
            <a:rect l="l" t="t" r="r" b="b"/>
            <a:pathLst>
              <a:path w="31102" h="0">
                <a:moveTo>
                  <a:pt x="311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989520" y="8588654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1231703" y="8565694"/>
            <a:ext cx="70485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55"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1312828" y="8421130"/>
            <a:ext cx="34446" cy="0"/>
          </a:xfrm>
          <a:custGeom>
            <a:avLst/>
            <a:gdLst/>
            <a:ahLst/>
            <a:cxnLst/>
            <a:rect l="l" t="t" r="r" b="b"/>
            <a:pathLst>
              <a:path w="34446" h="0">
                <a:moveTo>
                  <a:pt x="0" y="0"/>
                </a:moveTo>
                <a:lnTo>
                  <a:pt x="34446" y="0"/>
                </a:lnTo>
              </a:path>
            </a:pathLst>
          </a:custGeom>
          <a:ln w="51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3986429" y="8418941"/>
            <a:ext cx="31102" cy="0"/>
          </a:xfrm>
          <a:custGeom>
            <a:avLst/>
            <a:gdLst/>
            <a:ahLst/>
            <a:cxnLst/>
            <a:rect l="l" t="t" r="r" b="b"/>
            <a:pathLst>
              <a:path w="31102" h="0">
                <a:moveTo>
                  <a:pt x="311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3989520" y="8421310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1163043" y="8398350"/>
            <a:ext cx="139065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0</a:t>
            </a:r>
            <a:r>
              <a:rPr dirty="0" smtClean="0" sz="350" spc="90">
                <a:latin typeface="Arial"/>
                <a:cs typeface="Arial"/>
              </a:rPr>
              <a:t>.</a:t>
            </a:r>
            <a:r>
              <a:rPr dirty="0" smtClean="0" sz="350" spc="155">
                <a:latin typeface="Arial"/>
                <a:cs typeface="Arial"/>
              </a:rPr>
              <a:t>2</a:t>
            </a:r>
            <a:endParaRPr sz="35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312828" y="8258554"/>
            <a:ext cx="34446" cy="0"/>
          </a:xfrm>
          <a:custGeom>
            <a:avLst/>
            <a:gdLst/>
            <a:ahLst/>
            <a:cxnLst/>
            <a:rect l="l" t="t" r="r" b="b"/>
            <a:pathLst>
              <a:path w="34446" h="0">
                <a:moveTo>
                  <a:pt x="0" y="0"/>
                </a:moveTo>
                <a:lnTo>
                  <a:pt x="34446" y="0"/>
                </a:lnTo>
              </a:path>
            </a:pathLst>
          </a:custGeom>
          <a:ln w="51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3986429" y="8256337"/>
            <a:ext cx="31102" cy="0"/>
          </a:xfrm>
          <a:custGeom>
            <a:avLst/>
            <a:gdLst/>
            <a:ahLst/>
            <a:cxnLst/>
            <a:rect l="l" t="t" r="r" b="b"/>
            <a:pathLst>
              <a:path w="31102" h="0">
                <a:moveTo>
                  <a:pt x="311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3989520" y="8258761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163043" y="8235747"/>
            <a:ext cx="139065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0</a:t>
            </a:r>
            <a:r>
              <a:rPr dirty="0" smtClean="0" sz="350" spc="90">
                <a:latin typeface="Arial"/>
                <a:cs typeface="Arial"/>
              </a:rPr>
              <a:t>.</a:t>
            </a:r>
            <a:r>
              <a:rPr dirty="0" smtClean="0" sz="350" spc="155">
                <a:latin typeface="Arial"/>
                <a:cs typeface="Arial"/>
              </a:rPr>
              <a:t>4</a:t>
            </a:r>
            <a:endParaRPr sz="35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1312828" y="8095815"/>
            <a:ext cx="34446" cy="0"/>
          </a:xfrm>
          <a:custGeom>
            <a:avLst/>
            <a:gdLst/>
            <a:ahLst/>
            <a:cxnLst/>
            <a:rect l="l" t="t" r="r" b="b"/>
            <a:pathLst>
              <a:path w="34446" h="0">
                <a:moveTo>
                  <a:pt x="0" y="0"/>
                </a:moveTo>
                <a:lnTo>
                  <a:pt x="34446" y="0"/>
                </a:lnTo>
              </a:path>
            </a:pathLst>
          </a:custGeom>
          <a:ln w="51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3986429" y="8093626"/>
            <a:ext cx="31102" cy="0"/>
          </a:xfrm>
          <a:custGeom>
            <a:avLst/>
            <a:gdLst/>
            <a:ahLst/>
            <a:cxnLst/>
            <a:rect l="l" t="t" r="r" b="b"/>
            <a:pathLst>
              <a:path w="31102" h="0">
                <a:moveTo>
                  <a:pt x="311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3989520" y="8095996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1163043" y="8073197"/>
            <a:ext cx="139065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0</a:t>
            </a:r>
            <a:r>
              <a:rPr dirty="0" smtClean="0" sz="350" spc="90">
                <a:latin typeface="Arial"/>
                <a:cs typeface="Arial"/>
              </a:rPr>
              <a:t>.</a:t>
            </a:r>
            <a:r>
              <a:rPr dirty="0" smtClean="0" sz="350" spc="155">
                <a:latin typeface="Arial"/>
                <a:cs typeface="Arial"/>
              </a:rPr>
              <a:t>6</a:t>
            </a:r>
            <a:endParaRPr sz="35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312828" y="7933239"/>
            <a:ext cx="34446" cy="0"/>
          </a:xfrm>
          <a:custGeom>
            <a:avLst/>
            <a:gdLst/>
            <a:ahLst/>
            <a:cxnLst/>
            <a:rect l="l" t="t" r="r" b="b"/>
            <a:pathLst>
              <a:path w="34446" h="0">
                <a:moveTo>
                  <a:pt x="0" y="0"/>
                </a:moveTo>
                <a:lnTo>
                  <a:pt x="34446" y="0"/>
                </a:lnTo>
              </a:path>
            </a:pathLst>
          </a:custGeom>
          <a:ln w="51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986429" y="7931022"/>
            <a:ext cx="31102" cy="0"/>
          </a:xfrm>
          <a:custGeom>
            <a:avLst/>
            <a:gdLst/>
            <a:ahLst/>
            <a:cxnLst/>
            <a:rect l="l" t="t" r="r" b="b"/>
            <a:pathLst>
              <a:path w="31102" h="0">
                <a:moveTo>
                  <a:pt x="3110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989520" y="7933446"/>
            <a:ext cx="6276" cy="0"/>
          </a:xfrm>
          <a:custGeom>
            <a:avLst/>
            <a:gdLst/>
            <a:ahLst/>
            <a:cxnLst/>
            <a:rect l="l" t="t" r="r" b="b"/>
            <a:pathLst>
              <a:path w="6276" h="0">
                <a:moveTo>
                  <a:pt x="0" y="0"/>
                </a:moveTo>
                <a:lnTo>
                  <a:pt x="6276" y="0"/>
                </a:lnTo>
              </a:path>
            </a:pathLst>
          </a:custGeom>
          <a:ln w="477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1163043" y="7910594"/>
            <a:ext cx="139065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40">
                <a:latin typeface="Arial"/>
                <a:cs typeface="Arial"/>
              </a:rPr>
              <a:t>0</a:t>
            </a:r>
            <a:r>
              <a:rPr dirty="0" smtClean="0" sz="350" spc="90">
                <a:latin typeface="Arial"/>
                <a:cs typeface="Arial"/>
              </a:rPr>
              <a:t>.</a:t>
            </a:r>
            <a:r>
              <a:rPr dirty="0" smtClean="0" sz="350" spc="155">
                <a:latin typeface="Arial"/>
                <a:cs typeface="Arial"/>
              </a:rPr>
              <a:t>8</a:t>
            </a:r>
            <a:endParaRPr sz="350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312828" y="7768473"/>
            <a:ext cx="2704702" cy="0"/>
          </a:xfrm>
          <a:custGeom>
            <a:avLst/>
            <a:gdLst/>
            <a:ahLst/>
            <a:cxnLst/>
            <a:rect l="l" t="t" r="r" b="b"/>
            <a:pathLst>
              <a:path w="2704702" h="0">
                <a:moveTo>
                  <a:pt x="0" y="0"/>
                </a:moveTo>
                <a:lnTo>
                  <a:pt x="27047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1231703" y="7747883"/>
            <a:ext cx="70485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155">
                <a:latin typeface="Arial"/>
                <a:cs typeface="Arial"/>
              </a:rPr>
              <a:t>1</a:t>
            </a:r>
            <a:endParaRPr sz="35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312828" y="7768473"/>
            <a:ext cx="2430495" cy="1635589"/>
          </a:xfrm>
          <a:custGeom>
            <a:avLst/>
            <a:gdLst/>
            <a:ahLst/>
            <a:cxnLst/>
            <a:rect l="l" t="t" r="r" b="b"/>
            <a:pathLst>
              <a:path w="2430495" h="1635589">
                <a:moveTo>
                  <a:pt x="0" y="0"/>
                </a:moveTo>
                <a:lnTo>
                  <a:pt x="62439" y="9533"/>
                </a:lnTo>
                <a:lnTo>
                  <a:pt x="130873" y="47881"/>
                </a:lnTo>
                <a:lnTo>
                  <a:pt x="199533" y="105134"/>
                </a:lnTo>
                <a:lnTo>
                  <a:pt x="267958" y="191364"/>
                </a:lnTo>
                <a:lnTo>
                  <a:pt x="336618" y="291759"/>
                </a:lnTo>
                <a:lnTo>
                  <a:pt x="405277" y="406589"/>
                </a:lnTo>
                <a:lnTo>
                  <a:pt x="467491" y="535584"/>
                </a:lnTo>
                <a:lnTo>
                  <a:pt x="536151" y="674327"/>
                </a:lnTo>
                <a:lnTo>
                  <a:pt x="604539" y="817811"/>
                </a:lnTo>
                <a:lnTo>
                  <a:pt x="673208" y="956500"/>
                </a:lnTo>
                <a:lnTo>
                  <a:pt x="741689" y="1095244"/>
                </a:lnTo>
                <a:lnTo>
                  <a:pt x="810358" y="1224400"/>
                </a:lnTo>
                <a:lnTo>
                  <a:pt x="878746" y="1339073"/>
                </a:lnTo>
                <a:lnTo>
                  <a:pt x="941232" y="1439442"/>
                </a:lnTo>
                <a:lnTo>
                  <a:pt x="1009620" y="1525677"/>
                </a:lnTo>
                <a:lnTo>
                  <a:pt x="1078289" y="1582930"/>
                </a:lnTo>
                <a:lnTo>
                  <a:pt x="1146677" y="1621273"/>
                </a:lnTo>
                <a:lnTo>
                  <a:pt x="1215346" y="1635589"/>
                </a:lnTo>
                <a:lnTo>
                  <a:pt x="1283827" y="1621273"/>
                </a:lnTo>
                <a:lnTo>
                  <a:pt x="1352496" y="1582930"/>
                </a:lnTo>
                <a:lnTo>
                  <a:pt x="1414701" y="1525677"/>
                </a:lnTo>
                <a:lnTo>
                  <a:pt x="1483370" y="1439442"/>
                </a:lnTo>
                <a:lnTo>
                  <a:pt x="1551758" y="1339073"/>
                </a:lnTo>
                <a:lnTo>
                  <a:pt x="1620427" y="1224400"/>
                </a:lnTo>
                <a:lnTo>
                  <a:pt x="1688908" y="1095244"/>
                </a:lnTo>
                <a:lnTo>
                  <a:pt x="1757483" y="956500"/>
                </a:lnTo>
                <a:lnTo>
                  <a:pt x="1819688" y="817811"/>
                </a:lnTo>
                <a:lnTo>
                  <a:pt x="1888357" y="674327"/>
                </a:lnTo>
                <a:lnTo>
                  <a:pt x="1956839" y="535584"/>
                </a:lnTo>
                <a:lnTo>
                  <a:pt x="2025508" y="406589"/>
                </a:lnTo>
                <a:lnTo>
                  <a:pt x="2093895" y="291759"/>
                </a:lnTo>
                <a:lnTo>
                  <a:pt x="2162564" y="191364"/>
                </a:lnTo>
                <a:lnTo>
                  <a:pt x="2231046" y="105134"/>
                </a:lnTo>
                <a:lnTo>
                  <a:pt x="2293438" y="47881"/>
                </a:lnTo>
                <a:lnTo>
                  <a:pt x="2361920" y="9533"/>
                </a:lnTo>
                <a:lnTo>
                  <a:pt x="243049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87" name="object 8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88" name="object 8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480059"/>
            <a:ext cx="6534784" cy="7785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452620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Fiv</a:t>
            </a:r>
            <a:r>
              <a:rPr dirty="0" smtClean="0" sz="1200" spc="-5">
                <a:latin typeface="Andalus"/>
                <a:cs typeface="Andalus"/>
              </a:rPr>
              <a:t>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Gr</a:t>
            </a:r>
            <a:r>
              <a:rPr dirty="0" smtClean="0" sz="1200" spc="-10">
                <a:latin typeface="Andalus"/>
                <a:cs typeface="Andalus"/>
              </a:rPr>
              <a:t>aph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c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</a:t>
            </a:r>
            <a:r>
              <a:rPr dirty="0" smtClean="0" sz="1200" spc="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ure: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950"/>
              </a:lnSpc>
              <a:spcBef>
                <a:spcPts val="2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lab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axes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add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titl</a:t>
            </a:r>
            <a:r>
              <a:rPr dirty="0" smtClean="0" sz="1400" spc="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ndow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15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1230537"/>
            <a:ext cx="2810510" cy="2200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214245">
              <a:lnSpc>
                <a:spcPct val="1278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[0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0:3</a:t>
            </a:r>
            <a:r>
              <a:rPr dirty="0" smtClean="0" sz="1400" spc="-15">
                <a:latin typeface="Andalus"/>
                <a:cs typeface="Andalus"/>
              </a:rPr>
              <a:t>6</a:t>
            </a:r>
            <a:r>
              <a:rPr dirty="0" smtClean="0" sz="1400" spc="0">
                <a:latin typeface="Andalus"/>
                <a:cs typeface="Andalus"/>
              </a:rPr>
              <a:t>0];</a:t>
            </a:r>
            <a:endParaRPr sz="1400">
              <a:latin typeface="Andalus"/>
              <a:cs typeface="Andalus"/>
            </a:endParaRPr>
          </a:p>
          <a:p>
            <a:pPr marL="12700" marR="138176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e=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osd(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gle);</a:t>
            </a:r>
            <a:r>
              <a:rPr dirty="0" smtClean="0" sz="1400" spc="0">
                <a:latin typeface="Andalus"/>
                <a:cs typeface="Andalus"/>
              </a:rPr>
              <a:t> 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gle,c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e)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xlab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l('a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ee fr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3</a:t>
            </a:r>
            <a:r>
              <a:rPr dirty="0" smtClean="0" sz="1400" spc="-10">
                <a:latin typeface="Andalus"/>
                <a:cs typeface="Andalus"/>
              </a:rPr>
              <a:t>6</a:t>
            </a:r>
            <a:r>
              <a:rPr dirty="0" smtClean="0" sz="1400" spc="0">
                <a:latin typeface="Andalus"/>
                <a:cs typeface="Andalus"/>
              </a:rPr>
              <a:t>0')</a:t>
            </a:r>
            <a:r>
              <a:rPr dirty="0" smtClean="0" sz="1400" spc="0">
                <a:latin typeface="Andalus"/>
                <a:cs typeface="Andalus"/>
              </a:rPr>
              <a:t> ylab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l('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le')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title(</a:t>
            </a:r>
            <a:r>
              <a:rPr dirty="0" smtClean="0" sz="1400" spc="-5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Plot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-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n')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3568507"/>
            <a:ext cx="6466840" cy="947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949960">
              <a:lnSpc>
                <a:spcPct val="100000"/>
              </a:lnSpc>
            </a:pPr>
            <a:r>
              <a:rPr dirty="0" smtClean="0" sz="450" spc="105">
                <a:latin typeface="Arial"/>
                <a:cs typeface="Arial"/>
              </a:rPr>
              <a:t>a</a:t>
            </a:r>
            <a:r>
              <a:rPr dirty="0" smtClean="0" sz="450" spc="105">
                <a:latin typeface="Arial"/>
                <a:cs typeface="Arial"/>
              </a:rPr>
              <a:t>n</a:t>
            </a:r>
            <a:r>
              <a:rPr dirty="0" smtClean="0" sz="450" spc="105">
                <a:latin typeface="Arial"/>
                <a:cs typeface="Arial"/>
              </a:rPr>
              <a:t>g</a:t>
            </a:r>
            <a:r>
              <a:rPr dirty="0" smtClean="0" sz="450" spc="80">
                <a:latin typeface="Arial"/>
                <a:cs typeface="Arial"/>
              </a:rPr>
              <a:t>le</a:t>
            </a:r>
            <a:r>
              <a:rPr dirty="0" smtClean="0" sz="450" spc="80">
                <a:latin typeface="Arial"/>
                <a:cs typeface="Arial"/>
              </a:rPr>
              <a:t> </a:t>
            </a:r>
            <a:r>
              <a:rPr dirty="0" smtClean="0" sz="450" spc="-60">
                <a:latin typeface="Arial"/>
                <a:cs typeface="Arial"/>
              </a:rPr>
              <a:t> </a:t>
            </a:r>
            <a:r>
              <a:rPr dirty="0" smtClean="0" sz="450" spc="80">
                <a:latin typeface="Arial"/>
                <a:cs typeface="Arial"/>
              </a:rPr>
              <a:t>in</a:t>
            </a:r>
            <a:r>
              <a:rPr dirty="0" smtClean="0" sz="450" spc="80">
                <a:latin typeface="Arial"/>
                <a:cs typeface="Arial"/>
              </a:rPr>
              <a:t> </a:t>
            </a:r>
            <a:r>
              <a:rPr dirty="0" smtClean="0" sz="450" spc="-60">
                <a:latin typeface="Arial"/>
                <a:cs typeface="Arial"/>
              </a:rPr>
              <a:t> </a:t>
            </a:r>
            <a:r>
              <a:rPr dirty="0" smtClean="0" sz="450" spc="105">
                <a:latin typeface="Arial"/>
                <a:cs typeface="Arial"/>
              </a:rPr>
              <a:t>d</a:t>
            </a:r>
            <a:r>
              <a:rPr dirty="0" smtClean="0" sz="450" spc="105">
                <a:latin typeface="Arial"/>
                <a:cs typeface="Arial"/>
              </a:rPr>
              <a:t>e</a:t>
            </a:r>
            <a:r>
              <a:rPr dirty="0" smtClean="0" sz="450" spc="105">
                <a:latin typeface="Arial"/>
                <a:cs typeface="Arial"/>
              </a:rPr>
              <a:t>g</a:t>
            </a:r>
            <a:r>
              <a:rPr dirty="0" smtClean="0" sz="450" spc="50">
                <a:latin typeface="Arial"/>
                <a:cs typeface="Arial"/>
              </a:rPr>
              <a:t>r</a:t>
            </a:r>
            <a:r>
              <a:rPr dirty="0" smtClean="0" sz="450" spc="105">
                <a:latin typeface="Arial"/>
                <a:cs typeface="Arial"/>
              </a:rPr>
              <a:t>e</a:t>
            </a:r>
            <a:r>
              <a:rPr dirty="0" smtClean="0" sz="450" spc="120">
                <a:latin typeface="Arial"/>
                <a:cs typeface="Arial"/>
              </a:rPr>
              <a:t>e</a:t>
            </a:r>
            <a:r>
              <a:rPr dirty="0" smtClean="0" sz="450" spc="120">
                <a:latin typeface="Arial"/>
                <a:cs typeface="Arial"/>
              </a:rPr>
              <a:t> </a:t>
            </a:r>
            <a:r>
              <a:rPr dirty="0" smtClean="0" sz="450" spc="-60">
                <a:latin typeface="Arial"/>
                <a:cs typeface="Arial"/>
              </a:rPr>
              <a:t> </a:t>
            </a:r>
            <a:r>
              <a:rPr dirty="0" smtClean="0" sz="450" spc="25">
                <a:latin typeface="Arial"/>
                <a:cs typeface="Arial"/>
              </a:rPr>
              <a:t>f</a:t>
            </a:r>
            <a:r>
              <a:rPr dirty="0" smtClean="0" sz="450" spc="50">
                <a:latin typeface="Arial"/>
                <a:cs typeface="Arial"/>
              </a:rPr>
              <a:t>r</a:t>
            </a:r>
            <a:r>
              <a:rPr dirty="0" smtClean="0" sz="450" spc="105">
                <a:latin typeface="Arial"/>
                <a:cs typeface="Arial"/>
              </a:rPr>
              <a:t>o</a:t>
            </a:r>
            <a:r>
              <a:rPr dirty="0" smtClean="0" sz="450" spc="175">
                <a:latin typeface="Arial"/>
                <a:cs typeface="Arial"/>
              </a:rPr>
              <a:t>m</a:t>
            </a:r>
            <a:r>
              <a:rPr dirty="0" smtClean="0" sz="450" spc="175">
                <a:latin typeface="Arial"/>
                <a:cs typeface="Arial"/>
              </a:rPr>
              <a:t> </a:t>
            </a:r>
            <a:r>
              <a:rPr dirty="0" smtClean="0" sz="450" spc="-40">
                <a:latin typeface="Arial"/>
                <a:cs typeface="Arial"/>
              </a:rPr>
              <a:t> </a:t>
            </a:r>
            <a:r>
              <a:rPr dirty="0" smtClean="0" sz="450" spc="120">
                <a:latin typeface="Arial"/>
                <a:cs typeface="Arial"/>
              </a:rPr>
              <a:t>0</a:t>
            </a:r>
            <a:r>
              <a:rPr dirty="0" smtClean="0" sz="450" spc="120">
                <a:latin typeface="Arial"/>
                <a:cs typeface="Arial"/>
              </a:rPr>
              <a:t> </a:t>
            </a:r>
            <a:r>
              <a:rPr dirty="0" smtClean="0" sz="450" spc="-60">
                <a:latin typeface="Arial"/>
                <a:cs typeface="Arial"/>
              </a:rPr>
              <a:t> </a:t>
            </a:r>
            <a:r>
              <a:rPr dirty="0" smtClean="0" sz="450" spc="75">
                <a:latin typeface="Arial"/>
                <a:cs typeface="Arial"/>
              </a:rPr>
              <a:t>t</a:t>
            </a:r>
            <a:r>
              <a:rPr dirty="0" smtClean="0" sz="450" spc="120">
                <a:latin typeface="Arial"/>
                <a:cs typeface="Arial"/>
              </a:rPr>
              <a:t>o</a:t>
            </a:r>
            <a:r>
              <a:rPr dirty="0" smtClean="0" sz="450" spc="120">
                <a:latin typeface="Arial"/>
                <a:cs typeface="Arial"/>
              </a:rPr>
              <a:t> </a:t>
            </a:r>
            <a:r>
              <a:rPr dirty="0" smtClean="0" sz="450" spc="-60">
                <a:latin typeface="Arial"/>
                <a:cs typeface="Arial"/>
              </a:rPr>
              <a:t> </a:t>
            </a:r>
            <a:r>
              <a:rPr dirty="0" smtClean="0" sz="450" spc="105">
                <a:latin typeface="Arial"/>
                <a:cs typeface="Arial"/>
              </a:rPr>
              <a:t>3</a:t>
            </a:r>
            <a:r>
              <a:rPr dirty="0" smtClean="0" sz="450" spc="105">
                <a:latin typeface="Arial"/>
                <a:cs typeface="Arial"/>
              </a:rPr>
              <a:t>6</a:t>
            </a:r>
            <a:r>
              <a:rPr dirty="0" smtClean="0" sz="450" spc="120"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8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5.1.2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ple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(x;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y) p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irs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argum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ate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ple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hs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ith 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ingle 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all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lot.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0">
                <a:latin typeface="Andalus"/>
                <a:cs typeface="Andalus"/>
              </a:rPr>
              <a:t> exampl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hese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three 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ed </a:t>
            </a:r>
            <a:r>
              <a:rPr dirty="0" smtClean="0" sz="1400" spc="-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 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x),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s(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),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4547234"/>
            <a:ext cx="3268979" cy="24117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y3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0:5 ×</a:t>
            </a:r>
            <a:r>
              <a:rPr dirty="0" smtClean="0" sz="1400" spc="-5">
                <a:latin typeface="Andalus"/>
                <a:cs typeface="Andalus"/>
              </a:rPr>
              <a:t> co</a:t>
            </a:r>
            <a:r>
              <a:rPr dirty="0" smtClean="0" sz="1400" spc="0">
                <a:latin typeface="Andalus"/>
                <a:cs typeface="Andalus"/>
              </a:rPr>
              <a:t>s(x),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≤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𝑥≤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2𝜋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:p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/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:2*pi;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2*c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s(x);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3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0.5*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,y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,'</a:t>
            </a:r>
            <a:r>
              <a:rPr dirty="0" smtClean="0" sz="1400" spc="-5">
                <a:latin typeface="Andalus"/>
                <a:cs typeface="Andalus"/>
              </a:rPr>
              <a:t>--</a:t>
            </a:r>
            <a:r>
              <a:rPr dirty="0" smtClean="0" sz="1400" spc="0">
                <a:latin typeface="Andalus"/>
                <a:cs typeface="Andalus"/>
              </a:rPr>
              <a:t>',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,y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,'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',x,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3,':')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lab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l('0 \leq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0">
                <a:latin typeface="Andalus"/>
                <a:cs typeface="Andalus"/>
              </a:rPr>
              <a:t>leq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2\pi')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lab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l('C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2*c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s(x)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5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x)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,'0.5*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x)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6990460"/>
            <a:ext cx="6690359" cy="2140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5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id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 an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way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iden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ify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indi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idual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.W/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mplete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exa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ple (2)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1)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raw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ge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5.1.3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sty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ol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rs</a:t>
            </a:r>
            <a:endParaRPr sz="1400">
              <a:latin typeface="Andalus"/>
              <a:cs typeface="Andalus"/>
            </a:endParaRPr>
          </a:p>
          <a:p>
            <a:pPr marL="12700" marR="25844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It is 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5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spe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ify c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, 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sty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s, 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ke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(su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ir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les)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hen</a:t>
            </a:r>
            <a:r>
              <a:rPr dirty="0" smtClean="0" sz="1400" spc="0">
                <a:latin typeface="Andalus"/>
                <a:cs typeface="Andalus"/>
              </a:rPr>
              <a:t> you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 y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ur 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ata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 c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d: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x,</a:t>
            </a:r>
            <a:r>
              <a:rPr dirty="0" smtClean="0" sz="1400" spc="5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,'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ol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_</a:t>
            </a:r>
            <a:r>
              <a:rPr dirty="0" smtClean="0" sz="1400" spc="0">
                <a:latin typeface="Andalus"/>
                <a:cs typeface="Andalus"/>
              </a:rPr>
              <a:t>sty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_</a:t>
            </a:r>
            <a:r>
              <a:rPr dirty="0" smtClean="0" sz="1400" spc="0">
                <a:latin typeface="Andalus"/>
                <a:cs typeface="Andalus"/>
              </a:rPr>
              <a:t>marke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  <a:spcBef>
                <a:spcPts val="1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ol</a:t>
            </a:r>
            <a:r>
              <a:rPr dirty="0" smtClean="0" sz="1400" spc="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r_s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yle</a:t>
            </a:r>
            <a:r>
              <a:rPr dirty="0" smtClean="0" sz="1400" spc="-10">
                <a:latin typeface="Andalus"/>
                <a:cs typeface="Andalus"/>
              </a:rPr>
              <a:t>_</a:t>
            </a:r>
            <a:r>
              <a:rPr dirty="0" smtClean="0" sz="1400" spc="0">
                <a:latin typeface="Andalus"/>
                <a:cs typeface="Andalus"/>
              </a:rPr>
              <a:t>marker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one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four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hara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rs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sed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 </a:t>
            </a:r>
            <a:r>
              <a:rPr dirty="0" smtClean="0" sz="1400" spc="-1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 quo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es) c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nstruc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ol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r,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yle,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arker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e.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001672" y="1477072"/>
            <a:ext cx="2844416" cy="0"/>
          </a:xfrm>
          <a:custGeom>
            <a:avLst/>
            <a:gdLst/>
            <a:ahLst/>
            <a:cxnLst/>
            <a:rect l="l" t="t" r="r" b="b"/>
            <a:pathLst>
              <a:path w="2844416" h="0">
                <a:moveTo>
                  <a:pt x="0" y="0"/>
                </a:moveTo>
                <a:lnTo>
                  <a:pt x="2844416" y="0"/>
                </a:lnTo>
              </a:path>
            </a:pathLst>
          </a:custGeom>
          <a:ln w="61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001672" y="3439012"/>
            <a:ext cx="2844416" cy="0"/>
          </a:xfrm>
          <a:custGeom>
            <a:avLst/>
            <a:gdLst/>
            <a:ahLst/>
            <a:cxnLst/>
            <a:rect l="l" t="t" r="r" b="b"/>
            <a:pathLst>
              <a:path w="2844416" h="0">
                <a:moveTo>
                  <a:pt x="0" y="0"/>
                </a:moveTo>
                <a:lnTo>
                  <a:pt x="2844416" y="0"/>
                </a:lnTo>
              </a:path>
            </a:pathLst>
          </a:custGeom>
          <a:ln w="6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6836269" y="1474446"/>
            <a:ext cx="0" cy="1961933"/>
          </a:xfrm>
          <a:custGeom>
            <a:avLst/>
            <a:gdLst/>
            <a:ahLst/>
            <a:cxnLst/>
            <a:rect l="l" t="t" r="r" b="b"/>
            <a:pathLst>
              <a:path w="0" h="1961933">
                <a:moveTo>
                  <a:pt x="0" y="0"/>
                </a:moveTo>
                <a:lnTo>
                  <a:pt x="0" y="196193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001671" y="1474446"/>
            <a:ext cx="0" cy="1961933"/>
          </a:xfrm>
          <a:custGeom>
            <a:avLst/>
            <a:gdLst/>
            <a:ahLst/>
            <a:cxnLst/>
            <a:rect l="l" t="t" r="r" b="b"/>
            <a:pathLst>
              <a:path w="0" h="1961933">
                <a:moveTo>
                  <a:pt x="0" y="0"/>
                </a:moveTo>
                <a:lnTo>
                  <a:pt x="0" y="196193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004931" y="3410621"/>
            <a:ext cx="6764" cy="0"/>
          </a:xfrm>
          <a:custGeom>
            <a:avLst/>
            <a:gdLst/>
            <a:ahLst/>
            <a:cxnLst/>
            <a:rect l="l" t="t" r="r" b="b"/>
            <a:pathLst>
              <a:path w="6764" h="0">
                <a:moveTo>
                  <a:pt x="0" y="0"/>
                </a:moveTo>
                <a:lnTo>
                  <a:pt x="6764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004931" y="1500224"/>
            <a:ext cx="6764" cy="0"/>
          </a:xfrm>
          <a:custGeom>
            <a:avLst/>
            <a:gdLst/>
            <a:ahLst/>
            <a:cxnLst/>
            <a:rect l="l" t="t" r="r" b="b"/>
            <a:pathLst>
              <a:path w="6764" h="0">
                <a:moveTo>
                  <a:pt x="0" y="0"/>
                </a:moveTo>
                <a:lnTo>
                  <a:pt x="6764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969413" y="3471009"/>
            <a:ext cx="7302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20"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359002" y="3407361"/>
            <a:ext cx="0" cy="29018"/>
          </a:xfrm>
          <a:custGeom>
            <a:avLst/>
            <a:gdLst/>
            <a:ahLst/>
            <a:cxnLst/>
            <a:rect l="l" t="t" r="r" b="b"/>
            <a:pathLst>
              <a:path w="0" h="29018">
                <a:moveTo>
                  <a:pt x="0" y="0"/>
                </a:moveTo>
                <a:lnTo>
                  <a:pt x="0" y="29018"/>
                </a:lnTo>
              </a:path>
            </a:pathLst>
          </a:custGeom>
          <a:ln w="104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359002" y="1474446"/>
            <a:ext cx="0" cy="29037"/>
          </a:xfrm>
          <a:custGeom>
            <a:avLst/>
            <a:gdLst/>
            <a:ahLst/>
            <a:cxnLst/>
            <a:rect l="l" t="t" r="r" b="b"/>
            <a:pathLst>
              <a:path w="0" h="29037">
                <a:moveTo>
                  <a:pt x="0" y="0"/>
                </a:moveTo>
                <a:lnTo>
                  <a:pt x="0" y="29037"/>
                </a:lnTo>
              </a:path>
            </a:pathLst>
          </a:custGeom>
          <a:ln w="104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296121" y="3471009"/>
            <a:ext cx="116839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05">
                <a:latin typeface="Arial"/>
                <a:cs typeface="Arial"/>
              </a:rPr>
              <a:t>50</a:t>
            </a:r>
            <a:endParaRPr sz="45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711776" y="3407381"/>
            <a:ext cx="0" cy="28998"/>
          </a:xfrm>
          <a:custGeom>
            <a:avLst/>
            <a:gdLst/>
            <a:ahLst/>
            <a:cxnLst/>
            <a:rect l="l" t="t" r="r" b="b"/>
            <a:pathLst>
              <a:path w="0" h="28998">
                <a:moveTo>
                  <a:pt x="0" y="0"/>
                </a:moveTo>
                <a:lnTo>
                  <a:pt x="0" y="28998"/>
                </a:lnTo>
              </a:path>
            </a:pathLst>
          </a:custGeom>
          <a:ln w="10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711776" y="1474446"/>
            <a:ext cx="0" cy="29017"/>
          </a:xfrm>
          <a:custGeom>
            <a:avLst/>
            <a:gdLst/>
            <a:ahLst/>
            <a:cxnLst/>
            <a:rect l="l" t="t" r="r" b="b"/>
            <a:pathLst>
              <a:path w="0" h="29017">
                <a:moveTo>
                  <a:pt x="0" y="0"/>
                </a:moveTo>
                <a:lnTo>
                  <a:pt x="0" y="29017"/>
                </a:lnTo>
              </a:path>
            </a:pathLst>
          </a:custGeom>
          <a:ln w="10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064345" y="3407331"/>
            <a:ext cx="0" cy="29047"/>
          </a:xfrm>
          <a:custGeom>
            <a:avLst/>
            <a:gdLst/>
            <a:ahLst/>
            <a:cxnLst/>
            <a:rect l="l" t="t" r="r" b="b"/>
            <a:pathLst>
              <a:path w="0" h="29047">
                <a:moveTo>
                  <a:pt x="0" y="0"/>
                </a:moveTo>
                <a:lnTo>
                  <a:pt x="0" y="29047"/>
                </a:lnTo>
              </a:path>
            </a:pathLst>
          </a:custGeom>
          <a:ln w="10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064345" y="1474446"/>
            <a:ext cx="0" cy="29067"/>
          </a:xfrm>
          <a:custGeom>
            <a:avLst/>
            <a:gdLst/>
            <a:ahLst/>
            <a:cxnLst/>
            <a:rect l="l" t="t" r="r" b="b"/>
            <a:pathLst>
              <a:path w="0" h="29067">
                <a:moveTo>
                  <a:pt x="0" y="0"/>
                </a:moveTo>
                <a:lnTo>
                  <a:pt x="0" y="29067"/>
                </a:lnTo>
              </a:path>
            </a:pathLst>
          </a:custGeom>
          <a:ln w="10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629122" y="3471009"/>
            <a:ext cx="51562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5125" algn="l"/>
              </a:tabLst>
            </a:pPr>
            <a:r>
              <a:rPr dirty="0" smtClean="0" sz="450" spc="105">
                <a:latin typeface="Arial"/>
                <a:cs typeface="Arial"/>
              </a:rPr>
              <a:t>10</a:t>
            </a:r>
            <a:r>
              <a:rPr dirty="0" smtClean="0" sz="450" spc="120">
                <a:latin typeface="Arial"/>
                <a:cs typeface="Arial"/>
              </a:rPr>
              <a:t>0</a:t>
            </a:r>
            <a:r>
              <a:rPr dirty="0" smtClean="0" sz="450" spc="120">
                <a:latin typeface="Arial"/>
                <a:cs typeface="Arial"/>
              </a:rPr>
              <a:t>	</a:t>
            </a:r>
            <a:r>
              <a:rPr dirty="0" smtClean="0" sz="450" spc="105">
                <a:latin typeface="Arial"/>
                <a:cs typeface="Arial"/>
              </a:rPr>
              <a:t>150</a:t>
            </a:r>
            <a:endParaRPr sz="45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423639" y="3407381"/>
            <a:ext cx="0" cy="28998"/>
          </a:xfrm>
          <a:custGeom>
            <a:avLst/>
            <a:gdLst/>
            <a:ahLst/>
            <a:cxnLst/>
            <a:rect l="l" t="t" r="r" b="b"/>
            <a:pathLst>
              <a:path w="0" h="28998">
                <a:moveTo>
                  <a:pt x="0" y="0"/>
                </a:moveTo>
                <a:lnTo>
                  <a:pt x="0" y="28998"/>
                </a:lnTo>
              </a:path>
            </a:pathLst>
          </a:custGeom>
          <a:ln w="104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423639" y="1474446"/>
            <a:ext cx="0" cy="29017"/>
          </a:xfrm>
          <a:custGeom>
            <a:avLst/>
            <a:gdLst/>
            <a:ahLst/>
            <a:cxnLst/>
            <a:rect l="l" t="t" r="r" b="b"/>
            <a:pathLst>
              <a:path w="0" h="29017">
                <a:moveTo>
                  <a:pt x="0" y="0"/>
                </a:moveTo>
                <a:lnTo>
                  <a:pt x="0" y="29017"/>
                </a:lnTo>
              </a:path>
            </a:pathLst>
          </a:custGeom>
          <a:ln w="104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5340936" y="3471009"/>
            <a:ext cx="16256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05">
                <a:latin typeface="Arial"/>
                <a:cs typeface="Arial"/>
              </a:rPr>
              <a:t>200</a:t>
            </a:r>
            <a:endParaRPr sz="45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776207" y="3407381"/>
            <a:ext cx="0" cy="28998"/>
          </a:xfrm>
          <a:custGeom>
            <a:avLst/>
            <a:gdLst/>
            <a:ahLst/>
            <a:cxnLst/>
            <a:rect l="l" t="t" r="r" b="b"/>
            <a:pathLst>
              <a:path w="0" h="28998">
                <a:moveTo>
                  <a:pt x="0" y="0"/>
                </a:moveTo>
                <a:lnTo>
                  <a:pt x="0" y="28998"/>
                </a:lnTo>
              </a:path>
            </a:pathLst>
          </a:custGeom>
          <a:ln w="104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5776207" y="1474446"/>
            <a:ext cx="0" cy="29017"/>
          </a:xfrm>
          <a:custGeom>
            <a:avLst/>
            <a:gdLst/>
            <a:ahLst/>
            <a:cxnLst/>
            <a:rect l="l" t="t" r="r" b="b"/>
            <a:pathLst>
              <a:path w="0" h="29017">
                <a:moveTo>
                  <a:pt x="0" y="0"/>
                </a:moveTo>
                <a:lnTo>
                  <a:pt x="0" y="29017"/>
                </a:lnTo>
              </a:path>
            </a:pathLst>
          </a:custGeom>
          <a:ln w="104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6128972" y="3407381"/>
            <a:ext cx="0" cy="28998"/>
          </a:xfrm>
          <a:custGeom>
            <a:avLst/>
            <a:gdLst/>
            <a:ahLst/>
            <a:cxnLst/>
            <a:rect l="l" t="t" r="r" b="b"/>
            <a:pathLst>
              <a:path w="0" h="28998">
                <a:moveTo>
                  <a:pt x="0" y="0"/>
                </a:moveTo>
                <a:lnTo>
                  <a:pt x="0" y="28998"/>
                </a:lnTo>
              </a:path>
            </a:pathLst>
          </a:custGeom>
          <a:ln w="104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6128972" y="1474446"/>
            <a:ext cx="0" cy="29017"/>
          </a:xfrm>
          <a:custGeom>
            <a:avLst/>
            <a:gdLst/>
            <a:ahLst/>
            <a:cxnLst/>
            <a:rect l="l" t="t" r="r" b="b"/>
            <a:pathLst>
              <a:path w="0" h="29017">
                <a:moveTo>
                  <a:pt x="0" y="0"/>
                </a:moveTo>
                <a:lnTo>
                  <a:pt x="0" y="29017"/>
                </a:lnTo>
              </a:path>
            </a:pathLst>
          </a:custGeom>
          <a:ln w="104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693700" y="3471009"/>
            <a:ext cx="514984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5125" algn="l"/>
              </a:tabLst>
            </a:pPr>
            <a:r>
              <a:rPr dirty="0" smtClean="0" sz="450" spc="105">
                <a:latin typeface="Arial"/>
                <a:cs typeface="Arial"/>
              </a:rPr>
              <a:t>25</a:t>
            </a:r>
            <a:r>
              <a:rPr dirty="0" smtClean="0" sz="450" spc="120">
                <a:latin typeface="Arial"/>
                <a:cs typeface="Arial"/>
              </a:rPr>
              <a:t>0</a:t>
            </a:r>
            <a:r>
              <a:rPr dirty="0" smtClean="0" sz="450" spc="120">
                <a:latin typeface="Arial"/>
                <a:cs typeface="Arial"/>
              </a:rPr>
              <a:t>	</a:t>
            </a:r>
            <a:r>
              <a:rPr dirty="0" smtClean="0" sz="450" spc="105">
                <a:latin typeface="Arial"/>
                <a:cs typeface="Arial"/>
              </a:rPr>
              <a:t>300</a:t>
            </a:r>
            <a:endParaRPr sz="45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481541" y="3407381"/>
            <a:ext cx="0" cy="28998"/>
          </a:xfrm>
          <a:custGeom>
            <a:avLst/>
            <a:gdLst/>
            <a:ahLst/>
            <a:cxnLst/>
            <a:rect l="l" t="t" r="r" b="b"/>
            <a:pathLst>
              <a:path w="0" h="28998">
                <a:moveTo>
                  <a:pt x="0" y="0"/>
                </a:moveTo>
                <a:lnTo>
                  <a:pt x="0" y="28998"/>
                </a:lnTo>
              </a:path>
            </a:pathLst>
          </a:custGeom>
          <a:ln w="104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481541" y="1474446"/>
            <a:ext cx="0" cy="29017"/>
          </a:xfrm>
          <a:custGeom>
            <a:avLst/>
            <a:gdLst/>
            <a:ahLst/>
            <a:cxnLst/>
            <a:rect l="l" t="t" r="r" b="b"/>
            <a:pathLst>
              <a:path w="0" h="29017">
                <a:moveTo>
                  <a:pt x="0" y="0"/>
                </a:moveTo>
                <a:lnTo>
                  <a:pt x="0" y="29017"/>
                </a:lnTo>
              </a:path>
            </a:pathLst>
          </a:custGeom>
          <a:ln w="104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6399034" y="3471009"/>
            <a:ext cx="16256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05">
                <a:latin typeface="Arial"/>
                <a:cs typeface="Arial"/>
              </a:rPr>
              <a:t>350</a:t>
            </a:r>
            <a:endParaRPr sz="45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839509" y="3410621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839509" y="1500224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6758377" y="3471009"/>
            <a:ext cx="16256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05">
                <a:latin typeface="Arial"/>
                <a:cs typeface="Arial"/>
              </a:rPr>
              <a:t>400</a:t>
            </a:r>
            <a:endParaRPr sz="45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001671" y="3436379"/>
            <a:ext cx="2834598" cy="0"/>
          </a:xfrm>
          <a:custGeom>
            <a:avLst/>
            <a:gdLst/>
            <a:ahLst/>
            <a:cxnLst/>
            <a:rect l="l" t="t" r="r" b="b"/>
            <a:pathLst>
              <a:path w="2834598" h="0">
                <a:moveTo>
                  <a:pt x="0" y="0"/>
                </a:moveTo>
                <a:lnTo>
                  <a:pt x="28345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891173" y="3407843"/>
            <a:ext cx="9652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75">
                <a:latin typeface="Arial"/>
                <a:cs typeface="Arial"/>
              </a:rPr>
              <a:t>-1</a:t>
            </a:r>
            <a:endParaRPr sz="45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001671" y="3238282"/>
            <a:ext cx="36101" cy="0"/>
          </a:xfrm>
          <a:custGeom>
            <a:avLst/>
            <a:gdLst/>
            <a:ahLst/>
            <a:cxnLst/>
            <a:rect l="l" t="t" r="r" b="b"/>
            <a:pathLst>
              <a:path w="36101" h="0">
                <a:moveTo>
                  <a:pt x="0" y="0"/>
                </a:moveTo>
                <a:lnTo>
                  <a:pt x="36101" y="0"/>
                </a:lnTo>
              </a:path>
            </a:pathLst>
          </a:custGeom>
          <a:ln w="6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803673" y="3235647"/>
            <a:ext cx="32596" cy="0"/>
          </a:xfrm>
          <a:custGeom>
            <a:avLst/>
            <a:gdLst/>
            <a:ahLst/>
            <a:cxnLst/>
            <a:rect l="l" t="t" r="r" b="b"/>
            <a:pathLst>
              <a:path w="32596" h="0">
                <a:moveTo>
                  <a:pt x="3259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6806913" y="3238509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819216" y="3207111"/>
            <a:ext cx="17081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50">
                <a:latin typeface="Arial"/>
                <a:cs typeface="Arial"/>
              </a:rPr>
              <a:t>-</a:t>
            </a:r>
            <a:r>
              <a:rPr dirty="0" smtClean="0" sz="450" spc="105">
                <a:latin typeface="Arial"/>
                <a:cs typeface="Arial"/>
              </a:rPr>
              <a:t>0</a:t>
            </a:r>
            <a:r>
              <a:rPr dirty="0" smtClean="0" sz="450" spc="75">
                <a:latin typeface="Arial"/>
                <a:cs typeface="Arial"/>
              </a:rPr>
              <a:t>.</a:t>
            </a:r>
            <a:r>
              <a:rPr dirty="0" smtClean="0" sz="450" spc="120">
                <a:latin typeface="Arial"/>
                <a:cs typeface="Arial"/>
              </a:rPr>
              <a:t>8</a:t>
            </a:r>
            <a:endParaRPr sz="45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001671" y="3043264"/>
            <a:ext cx="36101" cy="0"/>
          </a:xfrm>
          <a:custGeom>
            <a:avLst/>
            <a:gdLst/>
            <a:ahLst/>
            <a:cxnLst/>
            <a:rect l="l" t="t" r="r" b="b"/>
            <a:pathLst>
              <a:path w="36101" h="0">
                <a:moveTo>
                  <a:pt x="0" y="0"/>
                </a:moveTo>
                <a:lnTo>
                  <a:pt x="36101" y="0"/>
                </a:lnTo>
              </a:path>
            </a:pathLst>
          </a:custGeom>
          <a:ln w="61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6803673" y="3040638"/>
            <a:ext cx="32596" cy="0"/>
          </a:xfrm>
          <a:custGeom>
            <a:avLst/>
            <a:gdLst/>
            <a:ahLst/>
            <a:cxnLst/>
            <a:rect l="l" t="t" r="r" b="b"/>
            <a:pathLst>
              <a:path w="32596" h="0">
                <a:moveTo>
                  <a:pt x="3259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6806913" y="3043481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819216" y="3012102"/>
            <a:ext cx="17081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50">
                <a:latin typeface="Arial"/>
                <a:cs typeface="Arial"/>
              </a:rPr>
              <a:t>-</a:t>
            </a:r>
            <a:r>
              <a:rPr dirty="0" smtClean="0" sz="450" spc="105">
                <a:latin typeface="Arial"/>
                <a:cs typeface="Arial"/>
              </a:rPr>
              <a:t>0</a:t>
            </a:r>
            <a:r>
              <a:rPr dirty="0" smtClean="0" sz="450" spc="75">
                <a:latin typeface="Arial"/>
                <a:cs typeface="Arial"/>
              </a:rPr>
              <a:t>.</a:t>
            </a:r>
            <a:r>
              <a:rPr dirty="0" smtClean="0" sz="450" spc="120">
                <a:latin typeface="Arial"/>
                <a:cs typeface="Arial"/>
              </a:rPr>
              <a:t>6</a:t>
            </a:r>
            <a:endParaRPr sz="45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001671" y="2848056"/>
            <a:ext cx="36101" cy="0"/>
          </a:xfrm>
          <a:custGeom>
            <a:avLst/>
            <a:gdLst/>
            <a:ahLst/>
            <a:cxnLst/>
            <a:rect l="l" t="t" r="r" b="b"/>
            <a:pathLst>
              <a:path w="36101" h="0">
                <a:moveTo>
                  <a:pt x="0" y="0"/>
                </a:moveTo>
                <a:lnTo>
                  <a:pt x="36101" y="0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6803673" y="2845397"/>
            <a:ext cx="32596" cy="0"/>
          </a:xfrm>
          <a:custGeom>
            <a:avLst/>
            <a:gdLst/>
            <a:ahLst/>
            <a:cxnLst/>
            <a:rect l="l" t="t" r="r" b="b"/>
            <a:pathLst>
              <a:path w="32596" h="0">
                <a:moveTo>
                  <a:pt x="3259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6806913" y="2848305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819216" y="2817127"/>
            <a:ext cx="17081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50">
                <a:latin typeface="Arial"/>
                <a:cs typeface="Arial"/>
              </a:rPr>
              <a:t>-</a:t>
            </a:r>
            <a:r>
              <a:rPr dirty="0" smtClean="0" sz="450" spc="105">
                <a:latin typeface="Arial"/>
                <a:cs typeface="Arial"/>
              </a:rPr>
              <a:t>0</a:t>
            </a:r>
            <a:r>
              <a:rPr dirty="0" smtClean="0" sz="450" spc="75">
                <a:latin typeface="Arial"/>
                <a:cs typeface="Arial"/>
              </a:rPr>
              <a:t>.</a:t>
            </a:r>
            <a:r>
              <a:rPr dirty="0" smtClean="0" sz="450" spc="120">
                <a:latin typeface="Arial"/>
                <a:cs typeface="Arial"/>
              </a:rPr>
              <a:t>4</a:t>
            </a:r>
            <a:endParaRPr sz="45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001671" y="2653041"/>
            <a:ext cx="36101" cy="0"/>
          </a:xfrm>
          <a:custGeom>
            <a:avLst/>
            <a:gdLst/>
            <a:ahLst/>
            <a:cxnLst/>
            <a:rect l="l" t="t" r="r" b="b"/>
            <a:pathLst>
              <a:path w="36101" h="0">
                <a:moveTo>
                  <a:pt x="0" y="0"/>
                </a:moveTo>
                <a:lnTo>
                  <a:pt x="36101" y="0"/>
                </a:lnTo>
              </a:path>
            </a:pathLst>
          </a:custGeom>
          <a:ln w="61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803673" y="2650415"/>
            <a:ext cx="32596" cy="0"/>
          </a:xfrm>
          <a:custGeom>
            <a:avLst/>
            <a:gdLst/>
            <a:ahLst/>
            <a:cxnLst/>
            <a:rect l="l" t="t" r="r" b="b"/>
            <a:pathLst>
              <a:path w="32596" h="0">
                <a:moveTo>
                  <a:pt x="3259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6806913" y="2653257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3819216" y="2622079"/>
            <a:ext cx="17081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50">
                <a:latin typeface="Arial"/>
                <a:cs typeface="Arial"/>
              </a:rPr>
              <a:t>-</a:t>
            </a:r>
            <a:r>
              <a:rPr dirty="0" smtClean="0" sz="450" spc="105">
                <a:latin typeface="Arial"/>
                <a:cs typeface="Arial"/>
              </a:rPr>
              <a:t>0</a:t>
            </a:r>
            <a:r>
              <a:rPr dirty="0" smtClean="0" sz="450" spc="75">
                <a:latin typeface="Arial"/>
                <a:cs typeface="Arial"/>
              </a:rPr>
              <a:t>.</a:t>
            </a:r>
            <a:r>
              <a:rPr dirty="0" smtClean="0" sz="450" spc="120">
                <a:latin typeface="Arial"/>
                <a:cs typeface="Arial"/>
              </a:rPr>
              <a:t>2</a:t>
            </a:r>
            <a:endParaRPr sz="45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001671" y="2458058"/>
            <a:ext cx="36101" cy="0"/>
          </a:xfrm>
          <a:custGeom>
            <a:avLst/>
            <a:gdLst/>
            <a:ahLst/>
            <a:cxnLst/>
            <a:rect l="l" t="t" r="r" b="b"/>
            <a:pathLst>
              <a:path w="36101" h="0">
                <a:moveTo>
                  <a:pt x="0" y="0"/>
                </a:moveTo>
                <a:lnTo>
                  <a:pt x="36101" y="0"/>
                </a:lnTo>
              </a:path>
            </a:pathLst>
          </a:custGeom>
          <a:ln w="61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6803673" y="2455432"/>
            <a:ext cx="32596" cy="0"/>
          </a:xfrm>
          <a:custGeom>
            <a:avLst/>
            <a:gdLst/>
            <a:ahLst/>
            <a:cxnLst/>
            <a:rect l="l" t="t" r="r" b="b"/>
            <a:pathLst>
              <a:path w="32596" h="0">
                <a:moveTo>
                  <a:pt x="3259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6806913" y="2458275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917260" y="2426903"/>
            <a:ext cx="7302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20"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001671" y="2257325"/>
            <a:ext cx="36101" cy="0"/>
          </a:xfrm>
          <a:custGeom>
            <a:avLst/>
            <a:gdLst/>
            <a:ahLst/>
            <a:cxnLst/>
            <a:rect l="l" t="t" r="r" b="b"/>
            <a:pathLst>
              <a:path w="36101" h="0">
                <a:moveTo>
                  <a:pt x="0" y="0"/>
                </a:moveTo>
                <a:lnTo>
                  <a:pt x="36101" y="0"/>
                </a:lnTo>
              </a:path>
            </a:pathLst>
          </a:custGeom>
          <a:ln w="61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803673" y="2254699"/>
            <a:ext cx="32596" cy="0"/>
          </a:xfrm>
          <a:custGeom>
            <a:avLst/>
            <a:gdLst/>
            <a:ahLst/>
            <a:cxnLst/>
            <a:rect l="l" t="t" r="r" b="b"/>
            <a:pathLst>
              <a:path w="32596" h="0">
                <a:moveTo>
                  <a:pt x="3259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6806913" y="2257542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3845303" y="2226170"/>
            <a:ext cx="14478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05">
                <a:latin typeface="Arial"/>
                <a:cs typeface="Arial"/>
              </a:rPr>
              <a:t>0</a:t>
            </a:r>
            <a:r>
              <a:rPr dirty="0" smtClean="0" sz="450" spc="75">
                <a:latin typeface="Arial"/>
                <a:cs typeface="Arial"/>
              </a:rPr>
              <a:t>.</a:t>
            </a:r>
            <a:r>
              <a:rPr dirty="0" smtClean="0" sz="450" spc="120">
                <a:latin typeface="Arial"/>
                <a:cs typeface="Arial"/>
              </a:rPr>
              <a:t>2</a:t>
            </a:r>
            <a:endParaRPr sz="45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001671" y="2062311"/>
            <a:ext cx="36101" cy="0"/>
          </a:xfrm>
          <a:custGeom>
            <a:avLst/>
            <a:gdLst/>
            <a:ahLst/>
            <a:cxnLst/>
            <a:rect l="l" t="t" r="r" b="b"/>
            <a:pathLst>
              <a:path w="36101" h="0">
                <a:moveTo>
                  <a:pt x="0" y="0"/>
                </a:moveTo>
                <a:lnTo>
                  <a:pt x="36101" y="0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803673" y="2059652"/>
            <a:ext cx="32596" cy="0"/>
          </a:xfrm>
          <a:custGeom>
            <a:avLst/>
            <a:gdLst/>
            <a:ahLst/>
            <a:cxnLst/>
            <a:rect l="l" t="t" r="r" b="b"/>
            <a:pathLst>
              <a:path w="32596" h="0">
                <a:moveTo>
                  <a:pt x="3259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806913" y="2062560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3845303" y="2031123"/>
            <a:ext cx="14478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05">
                <a:latin typeface="Arial"/>
                <a:cs typeface="Arial"/>
              </a:rPr>
              <a:t>0</a:t>
            </a:r>
            <a:r>
              <a:rPr dirty="0" smtClean="0" sz="450" spc="75">
                <a:latin typeface="Arial"/>
                <a:cs typeface="Arial"/>
              </a:rPr>
              <a:t>.</a:t>
            </a:r>
            <a:r>
              <a:rPr dirty="0" smtClean="0" sz="450" spc="120">
                <a:latin typeface="Arial"/>
                <a:cs typeface="Arial"/>
              </a:rPr>
              <a:t>4</a:t>
            </a:r>
            <a:endParaRPr sz="45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4001671" y="1867102"/>
            <a:ext cx="36101" cy="0"/>
          </a:xfrm>
          <a:custGeom>
            <a:avLst/>
            <a:gdLst/>
            <a:ahLst/>
            <a:cxnLst/>
            <a:rect l="l" t="t" r="r" b="b"/>
            <a:pathLst>
              <a:path w="36101" h="0">
                <a:moveTo>
                  <a:pt x="0" y="0"/>
                </a:moveTo>
                <a:lnTo>
                  <a:pt x="36101" y="0"/>
                </a:lnTo>
              </a:path>
            </a:pathLst>
          </a:custGeom>
          <a:ln w="61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6803673" y="1864476"/>
            <a:ext cx="32596" cy="0"/>
          </a:xfrm>
          <a:custGeom>
            <a:avLst/>
            <a:gdLst/>
            <a:ahLst/>
            <a:cxnLst/>
            <a:rect l="l" t="t" r="r" b="b"/>
            <a:pathLst>
              <a:path w="32596" h="0">
                <a:moveTo>
                  <a:pt x="3259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6806913" y="1867319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3845303" y="1836140"/>
            <a:ext cx="14478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05">
                <a:latin typeface="Arial"/>
                <a:cs typeface="Arial"/>
              </a:rPr>
              <a:t>0</a:t>
            </a:r>
            <a:r>
              <a:rPr dirty="0" smtClean="0" sz="450" spc="75">
                <a:latin typeface="Arial"/>
                <a:cs typeface="Arial"/>
              </a:rPr>
              <a:t>.</a:t>
            </a:r>
            <a:r>
              <a:rPr dirty="0" smtClean="0" sz="450" spc="120">
                <a:latin typeface="Arial"/>
                <a:cs typeface="Arial"/>
              </a:rPr>
              <a:t>6</a:t>
            </a:r>
            <a:endParaRPr sz="45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001671" y="1672087"/>
            <a:ext cx="36101" cy="0"/>
          </a:xfrm>
          <a:custGeom>
            <a:avLst/>
            <a:gdLst/>
            <a:ahLst/>
            <a:cxnLst/>
            <a:rect l="l" t="t" r="r" b="b"/>
            <a:pathLst>
              <a:path w="36101" h="0">
                <a:moveTo>
                  <a:pt x="0" y="0"/>
                </a:moveTo>
                <a:lnTo>
                  <a:pt x="36101" y="0"/>
                </a:lnTo>
              </a:path>
            </a:pathLst>
          </a:custGeom>
          <a:ln w="622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6803673" y="1669429"/>
            <a:ext cx="32596" cy="0"/>
          </a:xfrm>
          <a:custGeom>
            <a:avLst/>
            <a:gdLst/>
            <a:ahLst/>
            <a:cxnLst/>
            <a:rect l="l" t="t" r="r" b="b"/>
            <a:pathLst>
              <a:path w="32596" h="0">
                <a:moveTo>
                  <a:pt x="3259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6806913" y="1672336"/>
            <a:ext cx="6578" cy="0"/>
          </a:xfrm>
          <a:custGeom>
            <a:avLst/>
            <a:gdLst/>
            <a:ahLst/>
            <a:cxnLst/>
            <a:rect l="l" t="t" r="r" b="b"/>
            <a:pathLst>
              <a:path w="6578" h="0">
                <a:moveTo>
                  <a:pt x="0" y="0"/>
                </a:moveTo>
                <a:lnTo>
                  <a:pt x="6578" y="0"/>
                </a:lnTo>
              </a:path>
            </a:pathLst>
          </a:custGeom>
          <a:ln w="57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3845303" y="1641093"/>
            <a:ext cx="14478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05">
                <a:latin typeface="Arial"/>
                <a:cs typeface="Arial"/>
              </a:rPr>
              <a:t>0</a:t>
            </a:r>
            <a:r>
              <a:rPr dirty="0" smtClean="0" sz="450" spc="75">
                <a:latin typeface="Arial"/>
                <a:cs typeface="Arial"/>
              </a:rPr>
              <a:t>.</a:t>
            </a:r>
            <a:r>
              <a:rPr dirty="0" smtClean="0" sz="450" spc="120">
                <a:latin typeface="Arial"/>
                <a:cs typeface="Arial"/>
              </a:rPr>
              <a:t>8</a:t>
            </a:r>
            <a:endParaRPr sz="45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001671" y="1474446"/>
            <a:ext cx="2834598" cy="0"/>
          </a:xfrm>
          <a:custGeom>
            <a:avLst/>
            <a:gdLst/>
            <a:ahLst/>
            <a:cxnLst/>
            <a:rect l="l" t="t" r="r" b="b"/>
            <a:pathLst>
              <a:path w="2834598" h="0">
                <a:moveTo>
                  <a:pt x="0" y="0"/>
                </a:moveTo>
                <a:lnTo>
                  <a:pt x="28345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3917260" y="1445917"/>
            <a:ext cx="7302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20">
                <a:latin typeface="Arial"/>
                <a:cs typeface="Arial"/>
              </a:rPr>
              <a:t>1</a:t>
            </a:r>
            <a:endParaRPr sz="45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001671" y="1474446"/>
            <a:ext cx="2547221" cy="1961933"/>
          </a:xfrm>
          <a:custGeom>
            <a:avLst/>
            <a:gdLst/>
            <a:ahLst/>
            <a:cxnLst/>
            <a:rect l="l" t="t" r="r" b="b"/>
            <a:pathLst>
              <a:path w="2547221" h="1961933">
                <a:moveTo>
                  <a:pt x="0" y="0"/>
                </a:moveTo>
                <a:lnTo>
                  <a:pt x="65437" y="11435"/>
                </a:lnTo>
                <a:lnTo>
                  <a:pt x="137159" y="57435"/>
                </a:lnTo>
                <a:lnTo>
                  <a:pt x="209116" y="126112"/>
                </a:lnTo>
                <a:lnTo>
                  <a:pt x="280827" y="229547"/>
                </a:lnTo>
                <a:lnTo>
                  <a:pt x="352784" y="349973"/>
                </a:lnTo>
                <a:lnTo>
                  <a:pt x="424741" y="487714"/>
                </a:lnTo>
                <a:lnTo>
                  <a:pt x="489943" y="642447"/>
                </a:lnTo>
                <a:lnTo>
                  <a:pt x="561900" y="808874"/>
                </a:lnTo>
                <a:lnTo>
                  <a:pt x="633572" y="980985"/>
                </a:lnTo>
                <a:lnTo>
                  <a:pt x="705539" y="1147347"/>
                </a:lnTo>
                <a:lnTo>
                  <a:pt x="777310" y="1313774"/>
                </a:lnTo>
                <a:lnTo>
                  <a:pt x="849276" y="1468700"/>
                </a:lnTo>
                <a:lnTo>
                  <a:pt x="920949" y="1606254"/>
                </a:lnTo>
                <a:lnTo>
                  <a:pt x="986435" y="1726649"/>
                </a:lnTo>
                <a:lnTo>
                  <a:pt x="1058108" y="1830090"/>
                </a:lnTo>
                <a:lnTo>
                  <a:pt x="1130074" y="1898767"/>
                </a:lnTo>
                <a:lnTo>
                  <a:pt x="1201747" y="1944760"/>
                </a:lnTo>
                <a:lnTo>
                  <a:pt x="1273713" y="1961933"/>
                </a:lnTo>
                <a:lnTo>
                  <a:pt x="1345484" y="1944760"/>
                </a:lnTo>
                <a:lnTo>
                  <a:pt x="1417451" y="1898767"/>
                </a:lnTo>
                <a:lnTo>
                  <a:pt x="1482643" y="1830090"/>
                </a:lnTo>
                <a:lnTo>
                  <a:pt x="1554610" y="1726649"/>
                </a:lnTo>
                <a:lnTo>
                  <a:pt x="1626282" y="1606254"/>
                </a:lnTo>
                <a:lnTo>
                  <a:pt x="1698249" y="1468700"/>
                </a:lnTo>
                <a:lnTo>
                  <a:pt x="1770019" y="1313774"/>
                </a:lnTo>
                <a:lnTo>
                  <a:pt x="1841888" y="1147347"/>
                </a:lnTo>
                <a:lnTo>
                  <a:pt x="1907080" y="980985"/>
                </a:lnTo>
                <a:lnTo>
                  <a:pt x="1979047" y="808874"/>
                </a:lnTo>
                <a:lnTo>
                  <a:pt x="2050817" y="642447"/>
                </a:lnTo>
                <a:lnTo>
                  <a:pt x="2122784" y="487714"/>
                </a:lnTo>
                <a:lnTo>
                  <a:pt x="2194456" y="349973"/>
                </a:lnTo>
                <a:lnTo>
                  <a:pt x="2266423" y="229547"/>
                </a:lnTo>
                <a:lnTo>
                  <a:pt x="2338194" y="126112"/>
                </a:lnTo>
                <a:lnTo>
                  <a:pt x="2403582" y="57435"/>
                </a:lnTo>
                <a:lnTo>
                  <a:pt x="2475353" y="11435"/>
                </a:lnTo>
                <a:lnTo>
                  <a:pt x="2547221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3677654" y="2367975"/>
            <a:ext cx="111760" cy="266700"/>
          </a:xfrm>
          <a:prstGeom prst="rect">
            <a:avLst/>
          </a:prstGeom>
        </p:spPr>
        <p:txBody>
          <a:bodyPr wrap="square" lIns="0" tIns="0" rIns="0" bIns="0" rtlCol="0" vert="vert27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15">
                <a:latin typeface="Arial"/>
                <a:cs typeface="Arial"/>
              </a:rPr>
              <a:t>c</a:t>
            </a:r>
            <a:r>
              <a:rPr dirty="0" smtClean="0" sz="650" spc="-10">
                <a:latin typeface="Arial"/>
                <a:cs typeface="Arial"/>
              </a:rPr>
              <a:t>o</a:t>
            </a:r>
            <a:r>
              <a:rPr dirty="0" smtClean="0" sz="650" spc="0">
                <a:latin typeface="Arial"/>
                <a:cs typeface="Arial"/>
              </a:rPr>
              <a:t>s</a:t>
            </a:r>
            <a:r>
              <a:rPr dirty="0" smtClean="0" sz="650" spc="-30">
                <a:latin typeface="Arial"/>
                <a:cs typeface="Arial"/>
              </a:rPr>
              <a:t> </a:t>
            </a:r>
            <a:r>
              <a:rPr dirty="0" smtClean="0" sz="650" spc="-10">
                <a:latin typeface="Arial"/>
                <a:cs typeface="Arial"/>
              </a:rPr>
              <a:t>a</a:t>
            </a:r>
            <a:r>
              <a:rPr dirty="0" smtClean="0" sz="650" spc="-10">
                <a:latin typeface="Arial"/>
                <a:cs typeface="Arial"/>
              </a:rPr>
              <a:t>n</a:t>
            </a:r>
            <a:r>
              <a:rPr dirty="0" smtClean="0" sz="650" spc="-10">
                <a:latin typeface="Arial"/>
                <a:cs typeface="Arial"/>
              </a:rPr>
              <a:t>g</a:t>
            </a:r>
            <a:r>
              <a:rPr dirty="0" smtClean="0" sz="650" spc="0">
                <a:latin typeface="Arial"/>
                <a:cs typeface="Arial"/>
              </a:rPr>
              <a:t>le</a:t>
            </a:r>
            <a:endParaRPr sz="6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903441" y="1359861"/>
            <a:ext cx="1017269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50">
                <a:latin typeface="Arial"/>
                <a:cs typeface="Arial"/>
              </a:rPr>
              <a:t>P</a:t>
            </a:r>
            <a:r>
              <a:rPr dirty="0" smtClean="0" sz="450" spc="45">
                <a:latin typeface="Arial"/>
                <a:cs typeface="Arial"/>
              </a:rPr>
              <a:t>l</a:t>
            </a:r>
            <a:r>
              <a:rPr dirty="0" smtClean="0" sz="450" spc="105">
                <a:latin typeface="Arial"/>
                <a:cs typeface="Arial"/>
              </a:rPr>
              <a:t>o</a:t>
            </a:r>
            <a:r>
              <a:rPr dirty="0" smtClean="0" sz="450" spc="60">
                <a:latin typeface="Arial"/>
                <a:cs typeface="Arial"/>
              </a:rPr>
              <a:t>t</a:t>
            </a:r>
            <a:r>
              <a:rPr dirty="0" smtClean="0" sz="450" spc="60">
                <a:latin typeface="Arial"/>
                <a:cs typeface="Arial"/>
              </a:rPr>
              <a:t> </a:t>
            </a:r>
            <a:r>
              <a:rPr dirty="0" smtClean="0" sz="450" spc="-30">
                <a:latin typeface="Arial"/>
                <a:cs typeface="Arial"/>
              </a:rPr>
              <a:t> </a:t>
            </a:r>
            <a:r>
              <a:rPr dirty="0" smtClean="0" sz="450" spc="105">
                <a:latin typeface="Arial"/>
                <a:cs typeface="Arial"/>
              </a:rPr>
              <a:t>o</a:t>
            </a:r>
            <a:r>
              <a:rPr dirty="0" smtClean="0" sz="450" spc="60">
                <a:latin typeface="Arial"/>
                <a:cs typeface="Arial"/>
              </a:rPr>
              <a:t>f</a:t>
            </a:r>
            <a:r>
              <a:rPr dirty="0" smtClean="0" sz="450" spc="45">
                <a:latin typeface="Arial"/>
                <a:cs typeface="Arial"/>
              </a:rPr>
              <a:t> </a:t>
            </a:r>
            <a:r>
              <a:rPr dirty="0" smtClean="0" sz="450" spc="75">
                <a:latin typeface="Arial"/>
                <a:cs typeface="Arial"/>
              </a:rPr>
              <a:t>t</a:t>
            </a:r>
            <a:r>
              <a:rPr dirty="0" smtClean="0" sz="450" spc="105">
                <a:latin typeface="Arial"/>
                <a:cs typeface="Arial"/>
              </a:rPr>
              <a:t>h</a:t>
            </a:r>
            <a:r>
              <a:rPr dirty="0" smtClean="0" sz="450" spc="120">
                <a:latin typeface="Arial"/>
                <a:cs typeface="Arial"/>
              </a:rPr>
              <a:t>e</a:t>
            </a:r>
            <a:r>
              <a:rPr dirty="0" smtClean="0" sz="450" spc="120">
                <a:latin typeface="Arial"/>
                <a:cs typeface="Arial"/>
              </a:rPr>
              <a:t> </a:t>
            </a:r>
            <a:r>
              <a:rPr dirty="0" smtClean="0" sz="450" spc="-60">
                <a:latin typeface="Arial"/>
                <a:cs typeface="Arial"/>
              </a:rPr>
              <a:t> </a:t>
            </a:r>
            <a:r>
              <a:rPr dirty="0" smtClean="0" sz="450" spc="130">
                <a:latin typeface="Arial"/>
                <a:cs typeface="Arial"/>
              </a:rPr>
              <a:t>C</a:t>
            </a:r>
            <a:r>
              <a:rPr dirty="0" smtClean="0" sz="450" spc="105">
                <a:latin typeface="Arial"/>
                <a:cs typeface="Arial"/>
              </a:rPr>
              <a:t>o</a:t>
            </a:r>
            <a:r>
              <a:rPr dirty="0" smtClean="0" sz="450" spc="125">
                <a:latin typeface="Arial"/>
                <a:cs typeface="Arial"/>
              </a:rPr>
              <a:t>s</a:t>
            </a:r>
            <a:r>
              <a:rPr dirty="0" smtClean="0" sz="450" spc="45">
                <a:latin typeface="Arial"/>
                <a:cs typeface="Arial"/>
              </a:rPr>
              <a:t>i</a:t>
            </a:r>
            <a:r>
              <a:rPr dirty="0" smtClean="0" sz="450" spc="105">
                <a:latin typeface="Arial"/>
                <a:cs typeface="Arial"/>
              </a:rPr>
              <a:t>n</a:t>
            </a:r>
            <a:r>
              <a:rPr dirty="0" smtClean="0" sz="450" spc="120">
                <a:latin typeface="Arial"/>
                <a:cs typeface="Arial"/>
              </a:rPr>
              <a:t>e</a:t>
            </a:r>
            <a:r>
              <a:rPr dirty="0" smtClean="0" sz="450" spc="120">
                <a:latin typeface="Arial"/>
                <a:cs typeface="Arial"/>
              </a:rPr>
              <a:t> </a:t>
            </a:r>
            <a:r>
              <a:rPr dirty="0" smtClean="0" sz="450" spc="-60">
                <a:latin typeface="Arial"/>
                <a:cs typeface="Arial"/>
              </a:rPr>
              <a:t> </a:t>
            </a:r>
            <a:r>
              <a:rPr dirty="0" smtClean="0" sz="450" spc="25">
                <a:latin typeface="Arial"/>
                <a:cs typeface="Arial"/>
              </a:rPr>
              <a:t>f</a:t>
            </a:r>
            <a:r>
              <a:rPr dirty="0" smtClean="0" sz="450" spc="105">
                <a:latin typeface="Arial"/>
                <a:cs typeface="Arial"/>
              </a:rPr>
              <a:t>u</a:t>
            </a:r>
            <a:r>
              <a:rPr dirty="0" smtClean="0" sz="450" spc="105">
                <a:latin typeface="Arial"/>
                <a:cs typeface="Arial"/>
              </a:rPr>
              <a:t>n</a:t>
            </a:r>
            <a:r>
              <a:rPr dirty="0" smtClean="0" sz="450" spc="125">
                <a:latin typeface="Arial"/>
                <a:cs typeface="Arial"/>
              </a:rPr>
              <a:t>c</a:t>
            </a:r>
            <a:r>
              <a:rPr dirty="0" smtClean="0" sz="450" spc="75">
                <a:latin typeface="Arial"/>
                <a:cs typeface="Arial"/>
              </a:rPr>
              <a:t>t</a:t>
            </a:r>
            <a:r>
              <a:rPr dirty="0" smtClean="0" sz="450" spc="45">
                <a:latin typeface="Arial"/>
                <a:cs typeface="Arial"/>
              </a:rPr>
              <a:t>i</a:t>
            </a:r>
            <a:r>
              <a:rPr dirty="0" smtClean="0" sz="450" spc="105">
                <a:latin typeface="Arial"/>
                <a:cs typeface="Arial"/>
              </a:rPr>
              <a:t>o</a:t>
            </a:r>
            <a:r>
              <a:rPr dirty="0" smtClean="0" sz="450" spc="120">
                <a:latin typeface="Arial"/>
                <a:cs typeface="Arial"/>
              </a:rPr>
              <a:t>n</a:t>
            </a:r>
            <a:endParaRPr sz="45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38669" y="4744417"/>
            <a:ext cx="2539850" cy="0"/>
          </a:xfrm>
          <a:custGeom>
            <a:avLst/>
            <a:gdLst/>
            <a:ahLst/>
            <a:cxnLst/>
            <a:rect l="l" t="t" r="r" b="b"/>
            <a:pathLst>
              <a:path w="2539850" h="0">
                <a:moveTo>
                  <a:pt x="0" y="0"/>
                </a:moveTo>
                <a:lnTo>
                  <a:pt x="2539850" y="0"/>
                </a:lnTo>
              </a:path>
            </a:pathLst>
          </a:custGeom>
          <a:ln w="62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4238669" y="6721248"/>
            <a:ext cx="2539850" cy="0"/>
          </a:xfrm>
          <a:custGeom>
            <a:avLst/>
            <a:gdLst/>
            <a:ahLst/>
            <a:cxnLst/>
            <a:rect l="l" t="t" r="r" b="b"/>
            <a:pathLst>
              <a:path w="2539850" h="0">
                <a:moveTo>
                  <a:pt x="0" y="0"/>
                </a:moveTo>
                <a:lnTo>
                  <a:pt x="2539850" y="0"/>
                </a:lnTo>
              </a:path>
            </a:pathLst>
          </a:custGeom>
          <a:ln w="621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6769752" y="4741771"/>
            <a:ext cx="0" cy="1976824"/>
          </a:xfrm>
          <a:custGeom>
            <a:avLst/>
            <a:gdLst/>
            <a:ahLst/>
            <a:cxnLst/>
            <a:rect l="l" t="t" r="r" b="b"/>
            <a:pathLst>
              <a:path w="0" h="1976824">
                <a:moveTo>
                  <a:pt x="0" y="0"/>
                </a:moveTo>
                <a:lnTo>
                  <a:pt x="0" y="19768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4238669" y="4741771"/>
            <a:ext cx="0" cy="1976825"/>
          </a:xfrm>
          <a:custGeom>
            <a:avLst/>
            <a:gdLst/>
            <a:ahLst/>
            <a:cxnLst/>
            <a:rect l="l" t="t" r="r" b="b"/>
            <a:pathLst>
              <a:path w="0" h="1976825">
                <a:moveTo>
                  <a:pt x="0" y="0"/>
                </a:moveTo>
                <a:lnTo>
                  <a:pt x="0" y="19768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4241579" y="6692642"/>
            <a:ext cx="6040" cy="0"/>
          </a:xfrm>
          <a:custGeom>
            <a:avLst/>
            <a:gdLst/>
            <a:ahLst/>
            <a:cxnLst/>
            <a:rect l="l" t="t" r="r" b="b"/>
            <a:pathLst>
              <a:path w="6040" h="0">
                <a:moveTo>
                  <a:pt x="0" y="0"/>
                </a:moveTo>
                <a:lnTo>
                  <a:pt x="6040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4241579" y="4767745"/>
            <a:ext cx="6040" cy="0"/>
          </a:xfrm>
          <a:custGeom>
            <a:avLst/>
            <a:gdLst/>
            <a:ahLst/>
            <a:cxnLst/>
            <a:rect l="l" t="t" r="r" b="b"/>
            <a:pathLst>
              <a:path w="6040" h="0">
                <a:moveTo>
                  <a:pt x="0" y="0"/>
                </a:moveTo>
                <a:lnTo>
                  <a:pt x="6040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4208505" y="6753923"/>
            <a:ext cx="6794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80"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604317" y="6689731"/>
            <a:ext cx="0" cy="28864"/>
          </a:xfrm>
          <a:custGeom>
            <a:avLst/>
            <a:gdLst/>
            <a:ahLst/>
            <a:cxnLst/>
            <a:rect l="l" t="t" r="r" b="b"/>
            <a:pathLst>
              <a:path w="0" h="28864">
                <a:moveTo>
                  <a:pt x="0" y="0"/>
                </a:moveTo>
                <a:lnTo>
                  <a:pt x="0" y="28864"/>
                </a:lnTo>
              </a:path>
            </a:pathLst>
          </a:custGeom>
          <a:ln w="93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604317" y="4741771"/>
            <a:ext cx="0" cy="28884"/>
          </a:xfrm>
          <a:custGeom>
            <a:avLst/>
            <a:gdLst/>
            <a:ahLst/>
            <a:cxnLst/>
            <a:rect l="l" t="t" r="r" b="b"/>
            <a:pathLst>
              <a:path w="0" h="28884">
                <a:moveTo>
                  <a:pt x="0" y="0"/>
                </a:moveTo>
                <a:lnTo>
                  <a:pt x="0" y="28884"/>
                </a:lnTo>
              </a:path>
            </a:pathLst>
          </a:custGeom>
          <a:ln w="93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4570094" y="6753923"/>
            <a:ext cx="6794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80">
                <a:latin typeface="Arial"/>
                <a:cs typeface="Arial"/>
              </a:rPr>
              <a:t>1</a:t>
            </a:r>
            <a:endParaRPr sz="45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965887" y="6689749"/>
            <a:ext cx="0" cy="28847"/>
          </a:xfrm>
          <a:custGeom>
            <a:avLst/>
            <a:gdLst/>
            <a:ahLst/>
            <a:cxnLst/>
            <a:rect l="l" t="t" r="r" b="b"/>
            <a:pathLst>
              <a:path w="0" h="28847">
                <a:moveTo>
                  <a:pt x="0" y="0"/>
                </a:moveTo>
                <a:lnTo>
                  <a:pt x="0" y="28847"/>
                </a:lnTo>
              </a:path>
            </a:pathLst>
          </a:custGeom>
          <a:ln w="92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4965887" y="4741771"/>
            <a:ext cx="0" cy="28866"/>
          </a:xfrm>
          <a:custGeom>
            <a:avLst/>
            <a:gdLst/>
            <a:ahLst/>
            <a:cxnLst/>
            <a:rect l="l" t="t" r="r" b="b"/>
            <a:pathLst>
              <a:path w="0" h="28866">
                <a:moveTo>
                  <a:pt x="0" y="0"/>
                </a:moveTo>
                <a:lnTo>
                  <a:pt x="0" y="28866"/>
                </a:lnTo>
              </a:path>
            </a:pathLst>
          </a:custGeom>
          <a:ln w="92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4931708" y="6753923"/>
            <a:ext cx="6794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80">
                <a:latin typeface="Arial"/>
                <a:cs typeface="Arial"/>
              </a:rPr>
              <a:t>2</a:t>
            </a:r>
            <a:endParaRPr sz="45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327475" y="6689749"/>
            <a:ext cx="0" cy="28847"/>
          </a:xfrm>
          <a:custGeom>
            <a:avLst/>
            <a:gdLst/>
            <a:ahLst/>
            <a:cxnLst/>
            <a:rect l="l" t="t" r="r" b="b"/>
            <a:pathLst>
              <a:path w="0" h="28847">
                <a:moveTo>
                  <a:pt x="0" y="0"/>
                </a:moveTo>
                <a:lnTo>
                  <a:pt x="0" y="28847"/>
                </a:lnTo>
              </a:path>
            </a:pathLst>
          </a:custGeom>
          <a:ln w="93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327475" y="4741771"/>
            <a:ext cx="0" cy="28866"/>
          </a:xfrm>
          <a:custGeom>
            <a:avLst/>
            <a:gdLst/>
            <a:ahLst/>
            <a:cxnLst/>
            <a:rect l="l" t="t" r="r" b="b"/>
            <a:pathLst>
              <a:path w="0" h="28866">
                <a:moveTo>
                  <a:pt x="0" y="0"/>
                </a:moveTo>
                <a:lnTo>
                  <a:pt x="0" y="28866"/>
                </a:lnTo>
              </a:path>
            </a:pathLst>
          </a:custGeom>
          <a:ln w="93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689064" y="6689749"/>
            <a:ext cx="0" cy="28847"/>
          </a:xfrm>
          <a:custGeom>
            <a:avLst/>
            <a:gdLst/>
            <a:ahLst/>
            <a:cxnLst/>
            <a:rect l="l" t="t" r="r" b="b"/>
            <a:pathLst>
              <a:path w="0" h="28847">
                <a:moveTo>
                  <a:pt x="0" y="0"/>
                </a:moveTo>
                <a:lnTo>
                  <a:pt x="0" y="28847"/>
                </a:lnTo>
              </a:path>
            </a:pathLst>
          </a:custGeom>
          <a:ln w="92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5689064" y="4741771"/>
            <a:ext cx="0" cy="28866"/>
          </a:xfrm>
          <a:custGeom>
            <a:avLst/>
            <a:gdLst/>
            <a:ahLst/>
            <a:cxnLst/>
            <a:rect l="l" t="t" r="r" b="b"/>
            <a:pathLst>
              <a:path w="0" h="28866">
                <a:moveTo>
                  <a:pt x="0" y="0"/>
                </a:moveTo>
                <a:lnTo>
                  <a:pt x="0" y="28866"/>
                </a:lnTo>
              </a:path>
            </a:pathLst>
          </a:custGeom>
          <a:ln w="92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6050652" y="6689705"/>
            <a:ext cx="0" cy="28891"/>
          </a:xfrm>
          <a:custGeom>
            <a:avLst/>
            <a:gdLst/>
            <a:ahLst/>
            <a:cxnLst/>
            <a:rect l="l" t="t" r="r" b="b"/>
            <a:pathLst>
              <a:path w="0" h="28891">
                <a:moveTo>
                  <a:pt x="0" y="0"/>
                </a:moveTo>
                <a:lnTo>
                  <a:pt x="0" y="28891"/>
                </a:lnTo>
              </a:path>
            </a:pathLst>
          </a:custGeom>
          <a:ln w="93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6050652" y="4741771"/>
            <a:ext cx="0" cy="28910"/>
          </a:xfrm>
          <a:custGeom>
            <a:avLst/>
            <a:gdLst/>
            <a:ahLst/>
            <a:cxnLst/>
            <a:rect l="l" t="t" r="r" b="b"/>
            <a:pathLst>
              <a:path w="0" h="28910">
                <a:moveTo>
                  <a:pt x="0" y="0"/>
                </a:moveTo>
                <a:lnTo>
                  <a:pt x="0" y="28910"/>
                </a:lnTo>
              </a:path>
            </a:pathLst>
          </a:custGeom>
          <a:ln w="93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6412241" y="6689749"/>
            <a:ext cx="0" cy="28847"/>
          </a:xfrm>
          <a:custGeom>
            <a:avLst/>
            <a:gdLst/>
            <a:ahLst/>
            <a:cxnLst/>
            <a:rect l="l" t="t" r="r" b="b"/>
            <a:pathLst>
              <a:path w="0" h="28847">
                <a:moveTo>
                  <a:pt x="0" y="0"/>
                </a:moveTo>
                <a:lnTo>
                  <a:pt x="0" y="28847"/>
                </a:lnTo>
              </a:path>
            </a:pathLst>
          </a:custGeom>
          <a:ln w="92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6412241" y="4741771"/>
            <a:ext cx="0" cy="28866"/>
          </a:xfrm>
          <a:custGeom>
            <a:avLst/>
            <a:gdLst/>
            <a:ahLst/>
            <a:cxnLst/>
            <a:rect l="l" t="t" r="r" b="b"/>
            <a:pathLst>
              <a:path w="0" h="28866">
                <a:moveTo>
                  <a:pt x="0" y="0"/>
                </a:moveTo>
                <a:lnTo>
                  <a:pt x="0" y="28866"/>
                </a:lnTo>
              </a:path>
            </a:pathLst>
          </a:custGeom>
          <a:ln w="92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6772645" y="6692642"/>
            <a:ext cx="5873" cy="0"/>
          </a:xfrm>
          <a:custGeom>
            <a:avLst/>
            <a:gdLst/>
            <a:ahLst/>
            <a:cxnLst/>
            <a:rect l="l" t="t" r="r" b="b"/>
            <a:pathLst>
              <a:path w="5873" h="0">
                <a:moveTo>
                  <a:pt x="0" y="0"/>
                </a:moveTo>
                <a:lnTo>
                  <a:pt x="5873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6772645" y="4767745"/>
            <a:ext cx="5873" cy="0"/>
          </a:xfrm>
          <a:custGeom>
            <a:avLst/>
            <a:gdLst/>
            <a:ahLst/>
            <a:cxnLst/>
            <a:rect l="l" t="t" r="r" b="b"/>
            <a:pathLst>
              <a:path w="5873" h="0">
                <a:moveTo>
                  <a:pt x="0" y="0"/>
                </a:moveTo>
                <a:lnTo>
                  <a:pt x="5873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456565" y="9143110"/>
          <a:ext cx="6652386" cy="4660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6218"/>
                <a:gridCol w="1287264"/>
                <a:gridCol w="817539"/>
                <a:gridCol w="1397086"/>
                <a:gridCol w="839761"/>
                <a:gridCol w="1373466"/>
              </a:tblGrid>
              <a:tr h="27731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ym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b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ol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Col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r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ym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b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ol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 S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y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ym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b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ol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Marker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‘k’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‘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—‘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353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Solid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‘+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‘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Plus si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8" name="object 108"/>
          <p:cNvSpPr/>
          <p:nvPr/>
        </p:nvSpPr>
        <p:spPr>
          <a:xfrm>
            <a:off x="4238669" y="6718596"/>
            <a:ext cx="2531083" cy="0"/>
          </a:xfrm>
          <a:custGeom>
            <a:avLst/>
            <a:gdLst/>
            <a:ahLst/>
            <a:cxnLst/>
            <a:rect l="l" t="t" r="r" b="b"/>
            <a:pathLst>
              <a:path w="2531083" h="0">
                <a:moveTo>
                  <a:pt x="0" y="0"/>
                </a:moveTo>
                <a:lnTo>
                  <a:pt x="253108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4238669" y="6472650"/>
            <a:ext cx="32235" cy="0"/>
          </a:xfrm>
          <a:custGeom>
            <a:avLst/>
            <a:gdLst/>
            <a:ahLst/>
            <a:cxnLst/>
            <a:rect l="l" t="t" r="r" b="b"/>
            <a:pathLst>
              <a:path w="32235" h="0">
                <a:moveTo>
                  <a:pt x="0" y="0"/>
                </a:moveTo>
                <a:lnTo>
                  <a:pt x="32235" y="0"/>
                </a:lnTo>
              </a:path>
            </a:pathLst>
          </a:custGeom>
          <a:ln w="621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6740646" y="6469998"/>
            <a:ext cx="29105" cy="0"/>
          </a:xfrm>
          <a:custGeom>
            <a:avLst/>
            <a:gdLst/>
            <a:ahLst/>
            <a:cxnLst/>
            <a:rect l="l" t="t" r="r" b="b"/>
            <a:pathLst>
              <a:path w="29105" h="0">
                <a:moveTo>
                  <a:pt x="291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6743539" y="6472875"/>
            <a:ext cx="5873" cy="0"/>
          </a:xfrm>
          <a:custGeom>
            <a:avLst/>
            <a:gdLst/>
            <a:ahLst/>
            <a:cxnLst/>
            <a:rect l="l" t="t" r="r" b="b"/>
            <a:pathLst>
              <a:path w="5873" h="0">
                <a:moveTo>
                  <a:pt x="0" y="0"/>
                </a:moveTo>
                <a:lnTo>
                  <a:pt x="5873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4238669" y="6224266"/>
            <a:ext cx="32235" cy="0"/>
          </a:xfrm>
          <a:custGeom>
            <a:avLst/>
            <a:gdLst/>
            <a:ahLst/>
            <a:cxnLst/>
            <a:rect l="l" t="t" r="r" b="b"/>
            <a:pathLst>
              <a:path w="32235" h="0">
                <a:moveTo>
                  <a:pt x="0" y="0"/>
                </a:moveTo>
                <a:lnTo>
                  <a:pt x="32235" y="0"/>
                </a:lnTo>
              </a:path>
            </a:pathLst>
          </a:custGeom>
          <a:ln w="620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6740646" y="6221620"/>
            <a:ext cx="29105" cy="0"/>
          </a:xfrm>
          <a:custGeom>
            <a:avLst/>
            <a:gdLst/>
            <a:ahLst/>
            <a:cxnLst/>
            <a:rect l="l" t="t" r="r" b="b"/>
            <a:pathLst>
              <a:path w="29105" h="0">
                <a:moveTo>
                  <a:pt x="291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6743539" y="6224485"/>
            <a:ext cx="5873" cy="0"/>
          </a:xfrm>
          <a:custGeom>
            <a:avLst/>
            <a:gdLst/>
            <a:ahLst/>
            <a:cxnLst/>
            <a:rect l="l" t="t" r="r" b="b"/>
            <a:pathLst>
              <a:path w="5873" h="0">
                <a:moveTo>
                  <a:pt x="0" y="0"/>
                </a:moveTo>
                <a:lnTo>
                  <a:pt x="5873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4238669" y="5975661"/>
            <a:ext cx="32235" cy="0"/>
          </a:xfrm>
          <a:custGeom>
            <a:avLst/>
            <a:gdLst/>
            <a:ahLst/>
            <a:cxnLst/>
            <a:rect l="l" t="t" r="r" b="b"/>
            <a:pathLst>
              <a:path w="32235" h="0">
                <a:moveTo>
                  <a:pt x="0" y="0"/>
                </a:moveTo>
                <a:lnTo>
                  <a:pt x="32235" y="0"/>
                </a:lnTo>
              </a:path>
            </a:pathLst>
          </a:custGeom>
          <a:ln w="620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6740646" y="5973015"/>
            <a:ext cx="29105" cy="0"/>
          </a:xfrm>
          <a:custGeom>
            <a:avLst/>
            <a:gdLst/>
            <a:ahLst/>
            <a:cxnLst/>
            <a:rect l="l" t="t" r="r" b="b"/>
            <a:pathLst>
              <a:path w="29105" h="0">
                <a:moveTo>
                  <a:pt x="291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6743539" y="5975879"/>
            <a:ext cx="5873" cy="0"/>
          </a:xfrm>
          <a:custGeom>
            <a:avLst/>
            <a:gdLst/>
            <a:ahLst/>
            <a:cxnLst/>
            <a:rect l="l" t="t" r="r" b="b"/>
            <a:pathLst>
              <a:path w="5873" h="0">
                <a:moveTo>
                  <a:pt x="0" y="0"/>
                </a:moveTo>
                <a:lnTo>
                  <a:pt x="5873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4238669" y="5732849"/>
            <a:ext cx="32235" cy="0"/>
          </a:xfrm>
          <a:custGeom>
            <a:avLst/>
            <a:gdLst/>
            <a:ahLst/>
            <a:cxnLst/>
            <a:rect l="l" t="t" r="r" b="b"/>
            <a:pathLst>
              <a:path w="32235" h="0">
                <a:moveTo>
                  <a:pt x="0" y="0"/>
                </a:moveTo>
                <a:lnTo>
                  <a:pt x="32235" y="0"/>
                </a:lnTo>
              </a:path>
            </a:pathLst>
          </a:custGeom>
          <a:ln w="620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6740646" y="5730204"/>
            <a:ext cx="29105" cy="0"/>
          </a:xfrm>
          <a:custGeom>
            <a:avLst/>
            <a:gdLst/>
            <a:ahLst/>
            <a:cxnLst/>
            <a:rect l="l" t="t" r="r" b="b"/>
            <a:pathLst>
              <a:path w="29105" h="0">
                <a:moveTo>
                  <a:pt x="291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6743539" y="5733068"/>
            <a:ext cx="5873" cy="0"/>
          </a:xfrm>
          <a:custGeom>
            <a:avLst/>
            <a:gdLst/>
            <a:ahLst/>
            <a:cxnLst/>
            <a:rect l="l" t="t" r="r" b="b"/>
            <a:pathLst>
              <a:path w="5873" h="0">
                <a:moveTo>
                  <a:pt x="0" y="0"/>
                </a:moveTo>
                <a:lnTo>
                  <a:pt x="5873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4238669" y="5484244"/>
            <a:ext cx="32235" cy="0"/>
          </a:xfrm>
          <a:custGeom>
            <a:avLst/>
            <a:gdLst/>
            <a:ahLst/>
            <a:cxnLst/>
            <a:rect l="l" t="t" r="r" b="b"/>
            <a:pathLst>
              <a:path w="32235" h="0">
                <a:moveTo>
                  <a:pt x="0" y="0"/>
                </a:moveTo>
                <a:lnTo>
                  <a:pt x="32235" y="0"/>
                </a:lnTo>
              </a:path>
            </a:pathLst>
          </a:custGeom>
          <a:ln w="620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6740646" y="5481598"/>
            <a:ext cx="29105" cy="0"/>
          </a:xfrm>
          <a:custGeom>
            <a:avLst/>
            <a:gdLst/>
            <a:ahLst/>
            <a:cxnLst/>
            <a:rect l="l" t="t" r="r" b="b"/>
            <a:pathLst>
              <a:path w="29105" h="0">
                <a:moveTo>
                  <a:pt x="291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6743539" y="5484462"/>
            <a:ext cx="5873" cy="0"/>
          </a:xfrm>
          <a:custGeom>
            <a:avLst/>
            <a:gdLst/>
            <a:ahLst/>
            <a:cxnLst/>
            <a:rect l="l" t="t" r="r" b="b"/>
            <a:pathLst>
              <a:path w="5873" h="0">
                <a:moveTo>
                  <a:pt x="0" y="0"/>
                </a:moveTo>
                <a:lnTo>
                  <a:pt x="5873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4238669" y="5235834"/>
            <a:ext cx="32235" cy="0"/>
          </a:xfrm>
          <a:custGeom>
            <a:avLst/>
            <a:gdLst/>
            <a:ahLst/>
            <a:cxnLst/>
            <a:rect l="l" t="t" r="r" b="b"/>
            <a:pathLst>
              <a:path w="32235" h="0">
                <a:moveTo>
                  <a:pt x="0" y="0"/>
                </a:moveTo>
                <a:lnTo>
                  <a:pt x="32235" y="0"/>
                </a:lnTo>
              </a:path>
            </a:pathLst>
          </a:custGeom>
          <a:ln w="620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6740646" y="5233188"/>
            <a:ext cx="29105" cy="0"/>
          </a:xfrm>
          <a:custGeom>
            <a:avLst/>
            <a:gdLst/>
            <a:ahLst/>
            <a:cxnLst/>
            <a:rect l="l" t="t" r="r" b="b"/>
            <a:pathLst>
              <a:path w="29105" h="0">
                <a:moveTo>
                  <a:pt x="291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6743539" y="5236053"/>
            <a:ext cx="5873" cy="0"/>
          </a:xfrm>
          <a:custGeom>
            <a:avLst/>
            <a:gdLst/>
            <a:ahLst/>
            <a:cxnLst/>
            <a:rect l="l" t="t" r="r" b="b"/>
            <a:pathLst>
              <a:path w="5873" h="0">
                <a:moveTo>
                  <a:pt x="0" y="0"/>
                </a:moveTo>
                <a:lnTo>
                  <a:pt x="5873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4238669" y="4987261"/>
            <a:ext cx="32235" cy="0"/>
          </a:xfrm>
          <a:custGeom>
            <a:avLst/>
            <a:gdLst/>
            <a:ahLst/>
            <a:cxnLst/>
            <a:rect l="l" t="t" r="r" b="b"/>
            <a:pathLst>
              <a:path w="32235" h="0">
                <a:moveTo>
                  <a:pt x="0" y="0"/>
                </a:moveTo>
                <a:lnTo>
                  <a:pt x="32235" y="0"/>
                </a:lnTo>
              </a:path>
            </a:pathLst>
          </a:custGeom>
          <a:ln w="626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6740646" y="4984583"/>
            <a:ext cx="29105" cy="0"/>
          </a:xfrm>
          <a:custGeom>
            <a:avLst/>
            <a:gdLst/>
            <a:ahLst/>
            <a:cxnLst/>
            <a:rect l="l" t="t" r="r" b="b"/>
            <a:pathLst>
              <a:path w="29105" h="0">
                <a:moveTo>
                  <a:pt x="291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6743539" y="4987513"/>
            <a:ext cx="5873" cy="0"/>
          </a:xfrm>
          <a:custGeom>
            <a:avLst/>
            <a:gdLst/>
            <a:ahLst/>
            <a:cxnLst/>
            <a:rect l="l" t="t" r="r" b="b"/>
            <a:pathLst>
              <a:path w="5873" h="0">
                <a:moveTo>
                  <a:pt x="0" y="0"/>
                </a:moveTo>
                <a:lnTo>
                  <a:pt x="5873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4238669" y="4741771"/>
            <a:ext cx="2531083" cy="0"/>
          </a:xfrm>
          <a:custGeom>
            <a:avLst/>
            <a:gdLst/>
            <a:ahLst/>
            <a:cxnLst/>
            <a:rect l="l" t="t" r="r" b="b"/>
            <a:pathLst>
              <a:path w="2531083" h="0">
                <a:moveTo>
                  <a:pt x="0" y="0"/>
                </a:moveTo>
                <a:lnTo>
                  <a:pt x="253108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4238669" y="4741772"/>
            <a:ext cx="1440488" cy="1976824"/>
          </a:xfrm>
          <a:custGeom>
            <a:avLst/>
            <a:gdLst/>
            <a:ahLst/>
            <a:cxnLst/>
            <a:rect l="l" t="t" r="r" b="b"/>
            <a:pathLst>
              <a:path w="1440488" h="1976824">
                <a:moveTo>
                  <a:pt x="0" y="0"/>
                </a:moveTo>
                <a:lnTo>
                  <a:pt x="6040" y="0"/>
                </a:lnTo>
                <a:lnTo>
                  <a:pt x="17682" y="0"/>
                </a:lnTo>
                <a:lnTo>
                  <a:pt x="29325" y="0"/>
                </a:lnTo>
                <a:lnTo>
                  <a:pt x="40967" y="5728"/>
                </a:lnTo>
                <a:lnTo>
                  <a:pt x="52609" y="11522"/>
                </a:lnTo>
                <a:lnTo>
                  <a:pt x="64252" y="17315"/>
                </a:lnTo>
                <a:lnTo>
                  <a:pt x="75894" y="23044"/>
                </a:lnTo>
                <a:lnTo>
                  <a:pt x="87536" y="28837"/>
                </a:lnTo>
                <a:lnTo>
                  <a:pt x="99188" y="34566"/>
                </a:lnTo>
                <a:lnTo>
                  <a:pt x="110830" y="46349"/>
                </a:lnTo>
                <a:lnTo>
                  <a:pt x="122472" y="57871"/>
                </a:lnTo>
                <a:lnTo>
                  <a:pt x="134325" y="69393"/>
                </a:lnTo>
                <a:lnTo>
                  <a:pt x="145967" y="80915"/>
                </a:lnTo>
                <a:lnTo>
                  <a:pt x="157619" y="92502"/>
                </a:lnTo>
                <a:lnTo>
                  <a:pt x="169261" y="104024"/>
                </a:lnTo>
                <a:lnTo>
                  <a:pt x="180903" y="121275"/>
                </a:lnTo>
                <a:lnTo>
                  <a:pt x="192546" y="133058"/>
                </a:lnTo>
                <a:lnTo>
                  <a:pt x="204188" y="150373"/>
                </a:lnTo>
                <a:lnTo>
                  <a:pt x="215830" y="167624"/>
                </a:lnTo>
                <a:lnTo>
                  <a:pt x="221652" y="184940"/>
                </a:lnTo>
                <a:lnTo>
                  <a:pt x="233294" y="202256"/>
                </a:lnTo>
                <a:lnTo>
                  <a:pt x="244936" y="225495"/>
                </a:lnTo>
                <a:lnTo>
                  <a:pt x="256798" y="242811"/>
                </a:lnTo>
                <a:lnTo>
                  <a:pt x="268440" y="265920"/>
                </a:lnTo>
                <a:lnTo>
                  <a:pt x="280083" y="288965"/>
                </a:lnTo>
                <a:lnTo>
                  <a:pt x="291725" y="306281"/>
                </a:lnTo>
                <a:lnTo>
                  <a:pt x="303367" y="329520"/>
                </a:lnTo>
                <a:lnTo>
                  <a:pt x="315010" y="358358"/>
                </a:lnTo>
                <a:lnTo>
                  <a:pt x="326652" y="381402"/>
                </a:lnTo>
                <a:lnTo>
                  <a:pt x="338303" y="404707"/>
                </a:lnTo>
                <a:lnTo>
                  <a:pt x="349945" y="427751"/>
                </a:lnTo>
                <a:lnTo>
                  <a:pt x="361588" y="456589"/>
                </a:lnTo>
                <a:lnTo>
                  <a:pt x="373230" y="479699"/>
                </a:lnTo>
                <a:lnTo>
                  <a:pt x="385092" y="508732"/>
                </a:lnTo>
                <a:lnTo>
                  <a:pt x="396734" y="537570"/>
                </a:lnTo>
                <a:lnTo>
                  <a:pt x="408376" y="566408"/>
                </a:lnTo>
                <a:lnTo>
                  <a:pt x="420019" y="595441"/>
                </a:lnTo>
                <a:lnTo>
                  <a:pt x="431661" y="624279"/>
                </a:lnTo>
                <a:lnTo>
                  <a:pt x="437482" y="653117"/>
                </a:lnTo>
                <a:lnTo>
                  <a:pt x="449125" y="682150"/>
                </a:lnTo>
                <a:lnTo>
                  <a:pt x="460793" y="710988"/>
                </a:lnTo>
                <a:lnTo>
                  <a:pt x="472453" y="739826"/>
                </a:lnTo>
                <a:lnTo>
                  <a:pt x="484026" y="768859"/>
                </a:lnTo>
                <a:lnTo>
                  <a:pt x="495685" y="797697"/>
                </a:lnTo>
                <a:lnTo>
                  <a:pt x="507521" y="832264"/>
                </a:lnTo>
                <a:lnTo>
                  <a:pt x="519181" y="861362"/>
                </a:lnTo>
                <a:lnTo>
                  <a:pt x="530840" y="890135"/>
                </a:lnTo>
                <a:lnTo>
                  <a:pt x="542500" y="924767"/>
                </a:lnTo>
                <a:lnTo>
                  <a:pt x="554160" y="953800"/>
                </a:lnTo>
                <a:lnTo>
                  <a:pt x="565733" y="988431"/>
                </a:lnTo>
                <a:lnTo>
                  <a:pt x="577392" y="1017269"/>
                </a:lnTo>
                <a:lnTo>
                  <a:pt x="589052" y="1046303"/>
                </a:lnTo>
                <a:lnTo>
                  <a:pt x="600712" y="1080869"/>
                </a:lnTo>
                <a:lnTo>
                  <a:pt x="612372" y="1109707"/>
                </a:lnTo>
                <a:lnTo>
                  <a:pt x="624207" y="1138740"/>
                </a:lnTo>
                <a:lnTo>
                  <a:pt x="635867" y="1173372"/>
                </a:lnTo>
                <a:lnTo>
                  <a:pt x="647527" y="1202210"/>
                </a:lnTo>
                <a:lnTo>
                  <a:pt x="653313" y="1231243"/>
                </a:lnTo>
                <a:lnTo>
                  <a:pt x="664973" y="1260081"/>
                </a:lnTo>
                <a:lnTo>
                  <a:pt x="676633" y="1288919"/>
                </a:lnTo>
                <a:lnTo>
                  <a:pt x="688205" y="1317952"/>
                </a:lnTo>
                <a:lnTo>
                  <a:pt x="699865" y="1346790"/>
                </a:lnTo>
                <a:lnTo>
                  <a:pt x="711525" y="1375628"/>
                </a:lnTo>
                <a:lnTo>
                  <a:pt x="723185" y="1404661"/>
                </a:lnTo>
                <a:lnTo>
                  <a:pt x="734845" y="1433499"/>
                </a:lnTo>
                <a:lnTo>
                  <a:pt x="746680" y="1462337"/>
                </a:lnTo>
                <a:lnTo>
                  <a:pt x="758340" y="1491370"/>
                </a:lnTo>
                <a:lnTo>
                  <a:pt x="770000" y="1514415"/>
                </a:lnTo>
                <a:lnTo>
                  <a:pt x="781572" y="1543253"/>
                </a:lnTo>
                <a:lnTo>
                  <a:pt x="793232" y="1566362"/>
                </a:lnTo>
                <a:lnTo>
                  <a:pt x="804892" y="1589602"/>
                </a:lnTo>
                <a:lnTo>
                  <a:pt x="816552" y="1612678"/>
                </a:lnTo>
                <a:lnTo>
                  <a:pt x="828212" y="1641510"/>
                </a:lnTo>
                <a:lnTo>
                  <a:pt x="839784" y="1664789"/>
                </a:lnTo>
                <a:lnTo>
                  <a:pt x="851444" y="1682091"/>
                </a:lnTo>
                <a:lnTo>
                  <a:pt x="863104" y="1705155"/>
                </a:lnTo>
                <a:lnTo>
                  <a:pt x="869153" y="1728226"/>
                </a:lnTo>
                <a:lnTo>
                  <a:pt x="880813" y="1745522"/>
                </a:lnTo>
                <a:lnTo>
                  <a:pt x="892385" y="1768800"/>
                </a:lnTo>
                <a:lnTo>
                  <a:pt x="904045" y="1786103"/>
                </a:lnTo>
                <a:lnTo>
                  <a:pt x="915705" y="1803400"/>
                </a:lnTo>
                <a:lnTo>
                  <a:pt x="927365" y="1820702"/>
                </a:lnTo>
                <a:lnTo>
                  <a:pt x="939025" y="1838213"/>
                </a:lnTo>
                <a:lnTo>
                  <a:pt x="950684" y="1849749"/>
                </a:lnTo>
                <a:lnTo>
                  <a:pt x="962257" y="1867045"/>
                </a:lnTo>
                <a:lnTo>
                  <a:pt x="973917" y="1878580"/>
                </a:lnTo>
                <a:lnTo>
                  <a:pt x="985577" y="1890109"/>
                </a:lnTo>
                <a:lnTo>
                  <a:pt x="997412" y="1901644"/>
                </a:lnTo>
                <a:lnTo>
                  <a:pt x="1009072" y="1913179"/>
                </a:lnTo>
                <a:lnTo>
                  <a:pt x="1020732" y="1924708"/>
                </a:lnTo>
                <a:lnTo>
                  <a:pt x="1032391" y="1936458"/>
                </a:lnTo>
                <a:lnTo>
                  <a:pt x="1043964" y="1942225"/>
                </a:lnTo>
                <a:lnTo>
                  <a:pt x="1055624" y="1947986"/>
                </a:lnTo>
                <a:lnTo>
                  <a:pt x="1067283" y="1953754"/>
                </a:lnTo>
                <a:lnTo>
                  <a:pt x="1078943" y="1959521"/>
                </a:lnTo>
                <a:lnTo>
                  <a:pt x="1084729" y="1965289"/>
                </a:lnTo>
                <a:lnTo>
                  <a:pt x="1096389" y="1971057"/>
                </a:lnTo>
                <a:lnTo>
                  <a:pt x="1108049" y="1971057"/>
                </a:lnTo>
                <a:lnTo>
                  <a:pt x="1119885" y="1971057"/>
                </a:lnTo>
                <a:lnTo>
                  <a:pt x="1131544" y="1976824"/>
                </a:lnTo>
                <a:lnTo>
                  <a:pt x="1143204" y="1971057"/>
                </a:lnTo>
                <a:lnTo>
                  <a:pt x="1154864" y="1971057"/>
                </a:lnTo>
                <a:lnTo>
                  <a:pt x="1166436" y="1971057"/>
                </a:lnTo>
                <a:lnTo>
                  <a:pt x="1178096" y="1965289"/>
                </a:lnTo>
                <a:lnTo>
                  <a:pt x="1189756" y="1959521"/>
                </a:lnTo>
                <a:lnTo>
                  <a:pt x="1201416" y="1953754"/>
                </a:lnTo>
                <a:lnTo>
                  <a:pt x="1213076" y="1947986"/>
                </a:lnTo>
                <a:lnTo>
                  <a:pt x="1224648" y="1942225"/>
                </a:lnTo>
                <a:lnTo>
                  <a:pt x="1236571" y="1936458"/>
                </a:lnTo>
                <a:lnTo>
                  <a:pt x="1248231" y="1924708"/>
                </a:lnTo>
                <a:lnTo>
                  <a:pt x="1259803" y="1913179"/>
                </a:lnTo>
                <a:lnTo>
                  <a:pt x="1271463" y="1901644"/>
                </a:lnTo>
                <a:lnTo>
                  <a:pt x="1283123" y="1890109"/>
                </a:lnTo>
                <a:lnTo>
                  <a:pt x="1294783" y="1878580"/>
                </a:lnTo>
                <a:lnTo>
                  <a:pt x="1300569" y="1867045"/>
                </a:lnTo>
                <a:lnTo>
                  <a:pt x="1312229" y="1849749"/>
                </a:lnTo>
                <a:lnTo>
                  <a:pt x="1323889" y="1838213"/>
                </a:lnTo>
                <a:lnTo>
                  <a:pt x="1335549" y="1820702"/>
                </a:lnTo>
                <a:lnTo>
                  <a:pt x="1347121" y="1803400"/>
                </a:lnTo>
                <a:lnTo>
                  <a:pt x="1358781" y="1786103"/>
                </a:lnTo>
                <a:lnTo>
                  <a:pt x="1370704" y="1768800"/>
                </a:lnTo>
                <a:lnTo>
                  <a:pt x="1382276" y="1745522"/>
                </a:lnTo>
                <a:lnTo>
                  <a:pt x="1393936" y="1728226"/>
                </a:lnTo>
                <a:lnTo>
                  <a:pt x="1405596" y="1705155"/>
                </a:lnTo>
                <a:lnTo>
                  <a:pt x="1417256" y="1682091"/>
                </a:lnTo>
                <a:lnTo>
                  <a:pt x="1428916" y="1664789"/>
                </a:lnTo>
                <a:lnTo>
                  <a:pt x="1440488" y="1641510"/>
                </a:lnTo>
              </a:path>
            </a:pathLst>
          </a:custGeom>
          <a:ln w="3175">
            <a:solidFill>
              <a:srgbClr val="0000FF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5679157" y="4741772"/>
            <a:ext cx="828203" cy="1641510"/>
          </a:xfrm>
          <a:custGeom>
            <a:avLst/>
            <a:gdLst/>
            <a:ahLst/>
            <a:cxnLst/>
            <a:rect l="l" t="t" r="r" b="b"/>
            <a:pathLst>
              <a:path w="828203" h="1641510">
                <a:moveTo>
                  <a:pt x="0" y="1641510"/>
                </a:moveTo>
                <a:lnTo>
                  <a:pt x="11659" y="1612678"/>
                </a:lnTo>
                <a:lnTo>
                  <a:pt x="23319" y="1589602"/>
                </a:lnTo>
                <a:lnTo>
                  <a:pt x="34979" y="1566362"/>
                </a:lnTo>
                <a:lnTo>
                  <a:pt x="46814" y="1543253"/>
                </a:lnTo>
                <a:lnTo>
                  <a:pt x="58474" y="1514415"/>
                </a:lnTo>
                <a:lnTo>
                  <a:pt x="70134" y="1491370"/>
                </a:lnTo>
                <a:lnTo>
                  <a:pt x="81706" y="1462337"/>
                </a:lnTo>
                <a:lnTo>
                  <a:pt x="87580" y="1433499"/>
                </a:lnTo>
                <a:lnTo>
                  <a:pt x="99240" y="1404661"/>
                </a:lnTo>
                <a:lnTo>
                  <a:pt x="110900" y="1375628"/>
                </a:lnTo>
                <a:lnTo>
                  <a:pt x="122472" y="1346790"/>
                </a:lnTo>
                <a:lnTo>
                  <a:pt x="134132" y="1317952"/>
                </a:lnTo>
                <a:lnTo>
                  <a:pt x="145792" y="1288919"/>
                </a:lnTo>
                <a:lnTo>
                  <a:pt x="157452" y="1260081"/>
                </a:lnTo>
                <a:lnTo>
                  <a:pt x="169287" y="1231243"/>
                </a:lnTo>
                <a:lnTo>
                  <a:pt x="180947" y="1202210"/>
                </a:lnTo>
                <a:lnTo>
                  <a:pt x="192607" y="1173372"/>
                </a:lnTo>
                <a:lnTo>
                  <a:pt x="204179" y="1138740"/>
                </a:lnTo>
                <a:lnTo>
                  <a:pt x="215839" y="1109707"/>
                </a:lnTo>
                <a:lnTo>
                  <a:pt x="227499" y="1080869"/>
                </a:lnTo>
                <a:lnTo>
                  <a:pt x="239159" y="1046303"/>
                </a:lnTo>
                <a:lnTo>
                  <a:pt x="250819" y="1017269"/>
                </a:lnTo>
                <a:lnTo>
                  <a:pt x="262391" y="988431"/>
                </a:lnTo>
                <a:lnTo>
                  <a:pt x="274051" y="953800"/>
                </a:lnTo>
                <a:lnTo>
                  <a:pt x="285711" y="924767"/>
                </a:lnTo>
                <a:lnTo>
                  <a:pt x="297546" y="890135"/>
                </a:lnTo>
                <a:lnTo>
                  <a:pt x="303420" y="861362"/>
                </a:lnTo>
                <a:lnTo>
                  <a:pt x="315080" y="832264"/>
                </a:lnTo>
                <a:lnTo>
                  <a:pt x="326652" y="797697"/>
                </a:lnTo>
                <a:lnTo>
                  <a:pt x="338312" y="768859"/>
                </a:lnTo>
                <a:lnTo>
                  <a:pt x="349972" y="739826"/>
                </a:lnTo>
                <a:lnTo>
                  <a:pt x="361632" y="710988"/>
                </a:lnTo>
                <a:lnTo>
                  <a:pt x="373292" y="682150"/>
                </a:lnTo>
                <a:lnTo>
                  <a:pt x="384864" y="653117"/>
                </a:lnTo>
                <a:lnTo>
                  <a:pt x="396524" y="624279"/>
                </a:lnTo>
                <a:lnTo>
                  <a:pt x="408184" y="595441"/>
                </a:lnTo>
                <a:lnTo>
                  <a:pt x="420019" y="566408"/>
                </a:lnTo>
                <a:lnTo>
                  <a:pt x="431679" y="537570"/>
                </a:lnTo>
                <a:lnTo>
                  <a:pt x="443339" y="508732"/>
                </a:lnTo>
                <a:lnTo>
                  <a:pt x="454999" y="479699"/>
                </a:lnTo>
                <a:lnTo>
                  <a:pt x="466658" y="456589"/>
                </a:lnTo>
                <a:lnTo>
                  <a:pt x="478231" y="427751"/>
                </a:lnTo>
                <a:lnTo>
                  <a:pt x="489891" y="404707"/>
                </a:lnTo>
                <a:lnTo>
                  <a:pt x="501550" y="381402"/>
                </a:lnTo>
                <a:lnTo>
                  <a:pt x="513210" y="358358"/>
                </a:lnTo>
                <a:lnTo>
                  <a:pt x="518996" y="329520"/>
                </a:lnTo>
                <a:lnTo>
                  <a:pt x="530656" y="306281"/>
                </a:lnTo>
                <a:lnTo>
                  <a:pt x="542492" y="288965"/>
                </a:lnTo>
                <a:lnTo>
                  <a:pt x="554152" y="265920"/>
                </a:lnTo>
                <a:lnTo>
                  <a:pt x="565811" y="242811"/>
                </a:lnTo>
                <a:lnTo>
                  <a:pt x="577471" y="225495"/>
                </a:lnTo>
                <a:lnTo>
                  <a:pt x="589131" y="202256"/>
                </a:lnTo>
                <a:lnTo>
                  <a:pt x="600703" y="184940"/>
                </a:lnTo>
                <a:lnTo>
                  <a:pt x="612363" y="167624"/>
                </a:lnTo>
                <a:lnTo>
                  <a:pt x="624023" y="150373"/>
                </a:lnTo>
                <a:lnTo>
                  <a:pt x="635683" y="133058"/>
                </a:lnTo>
                <a:lnTo>
                  <a:pt x="647343" y="121275"/>
                </a:lnTo>
                <a:lnTo>
                  <a:pt x="659178" y="104024"/>
                </a:lnTo>
                <a:lnTo>
                  <a:pt x="670838" y="92502"/>
                </a:lnTo>
                <a:lnTo>
                  <a:pt x="682410" y="80915"/>
                </a:lnTo>
                <a:lnTo>
                  <a:pt x="694070" y="69393"/>
                </a:lnTo>
                <a:lnTo>
                  <a:pt x="705730" y="57871"/>
                </a:lnTo>
                <a:lnTo>
                  <a:pt x="717390" y="46349"/>
                </a:lnTo>
                <a:lnTo>
                  <a:pt x="729050" y="34566"/>
                </a:lnTo>
                <a:lnTo>
                  <a:pt x="734836" y="28837"/>
                </a:lnTo>
                <a:lnTo>
                  <a:pt x="746496" y="23044"/>
                </a:lnTo>
                <a:lnTo>
                  <a:pt x="758156" y="17315"/>
                </a:lnTo>
                <a:lnTo>
                  <a:pt x="769816" y="11522"/>
                </a:lnTo>
                <a:lnTo>
                  <a:pt x="781651" y="5728"/>
                </a:lnTo>
                <a:lnTo>
                  <a:pt x="793311" y="0"/>
                </a:lnTo>
                <a:lnTo>
                  <a:pt x="804883" y="0"/>
                </a:lnTo>
                <a:lnTo>
                  <a:pt x="816543" y="0"/>
                </a:lnTo>
                <a:lnTo>
                  <a:pt x="828203" y="0"/>
                </a:lnTo>
              </a:path>
            </a:pathLst>
          </a:custGeom>
          <a:ln w="3175">
            <a:solidFill>
              <a:srgbClr val="0000FF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4238669" y="5233188"/>
            <a:ext cx="1440488" cy="988431"/>
          </a:xfrm>
          <a:custGeom>
            <a:avLst/>
            <a:gdLst/>
            <a:ahLst/>
            <a:cxnLst/>
            <a:rect l="l" t="t" r="r" b="b"/>
            <a:pathLst>
              <a:path w="1440488" h="988431">
                <a:moveTo>
                  <a:pt x="0" y="0"/>
                </a:moveTo>
                <a:lnTo>
                  <a:pt x="6040" y="0"/>
                </a:lnTo>
                <a:lnTo>
                  <a:pt x="17682" y="0"/>
                </a:lnTo>
                <a:lnTo>
                  <a:pt x="29325" y="0"/>
                </a:lnTo>
                <a:lnTo>
                  <a:pt x="40967" y="5793"/>
                </a:lnTo>
                <a:lnTo>
                  <a:pt x="52609" y="5793"/>
                </a:lnTo>
                <a:lnTo>
                  <a:pt x="64252" y="11522"/>
                </a:lnTo>
                <a:lnTo>
                  <a:pt x="75894" y="11522"/>
                </a:lnTo>
                <a:lnTo>
                  <a:pt x="87536" y="17315"/>
                </a:lnTo>
                <a:lnTo>
                  <a:pt x="99188" y="17315"/>
                </a:lnTo>
                <a:lnTo>
                  <a:pt x="110830" y="23044"/>
                </a:lnTo>
                <a:lnTo>
                  <a:pt x="122472" y="28837"/>
                </a:lnTo>
                <a:lnTo>
                  <a:pt x="134325" y="34631"/>
                </a:lnTo>
                <a:lnTo>
                  <a:pt x="145967" y="40360"/>
                </a:lnTo>
                <a:lnTo>
                  <a:pt x="157619" y="46153"/>
                </a:lnTo>
                <a:lnTo>
                  <a:pt x="169261" y="51882"/>
                </a:lnTo>
                <a:lnTo>
                  <a:pt x="180903" y="63469"/>
                </a:lnTo>
                <a:lnTo>
                  <a:pt x="192546" y="69198"/>
                </a:lnTo>
                <a:lnTo>
                  <a:pt x="204188" y="74991"/>
                </a:lnTo>
                <a:lnTo>
                  <a:pt x="215830" y="86513"/>
                </a:lnTo>
                <a:lnTo>
                  <a:pt x="221652" y="92502"/>
                </a:lnTo>
                <a:lnTo>
                  <a:pt x="233294" y="104024"/>
                </a:lnTo>
                <a:lnTo>
                  <a:pt x="244936" y="115547"/>
                </a:lnTo>
                <a:lnTo>
                  <a:pt x="256798" y="121340"/>
                </a:lnTo>
                <a:lnTo>
                  <a:pt x="268440" y="132862"/>
                </a:lnTo>
                <a:lnTo>
                  <a:pt x="280083" y="144385"/>
                </a:lnTo>
                <a:lnTo>
                  <a:pt x="291725" y="155907"/>
                </a:lnTo>
                <a:lnTo>
                  <a:pt x="303367" y="167429"/>
                </a:lnTo>
                <a:lnTo>
                  <a:pt x="315010" y="179211"/>
                </a:lnTo>
                <a:lnTo>
                  <a:pt x="326652" y="190734"/>
                </a:lnTo>
                <a:lnTo>
                  <a:pt x="338303" y="202256"/>
                </a:lnTo>
                <a:lnTo>
                  <a:pt x="349945" y="213778"/>
                </a:lnTo>
                <a:lnTo>
                  <a:pt x="361588" y="231094"/>
                </a:lnTo>
                <a:lnTo>
                  <a:pt x="373230" y="242616"/>
                </a:lnTo>
                <a:lnTo>
                  <a:pt x="385092" y="254138"/>
                </a:lnTo>
                <a:lnTo>
                  <a:pt x="396734" y="271649"/>
                </a:lnTo>
                <a:lnTo>
                  <a:pt x="408376" y="283236"/>
                </a:lnTo>
                <a:lnTo>
                  <a:pt x="420019" y="300487"/>
                </a:lnTo>
                <a:lnTo>
                  <a:pt x="431661" y="312009"/>
                </a:lnTo>
                <a:lnTo>
                  <a:pt x="437482" y="329325"/>
                </a:lnTo>
                <a:lnTo>
                  <a:pt x="449125" y="340847"/>
                </a:lnTo>
                <a:lnTo>
                  <a:pt x="460793" y="358358"/>
                </a:lnTo>
                <a:lnTo>
                  <a:pt x="472453" y="369945"/>
                </a:lnTo>
                <a:lnTo>
                  <a:pt x="484026" y="387196"/>
                </a:lnTo>
                <a:lnTo>
                  <a:pt x="495685" y="398718"/>
                </a:lnTo>
                <a:lnTo>
                  <a:pt x="507521" y="416034"/>
                </a:lnTo>
                <a:lnTo>
                  <a:pt x="519181" y="433350"/>
                </a:lnTo>
                <a:lnTo>
                  <a:pt x="530840" y="444872"/>
                </a:lnTo>
                <a:lnTo>
                  <a:pt x="542500" y="462383"/>
                </a:lnTo>
                <a:lnTo>
                  <a:pt x="554160" y="479699"/>
                </a:lnTo>
                <a:lnTo>
                  <a:pt x="565733" y="497015"/>
                </a:lnTo>
                <a:lnTo>
                  <a:pt x="577392" y="508537"/>
                </a:lnTo>
                <a:lnTo>
                  <a:pt x="589052" y="525853"/>
                </a:lnTo>
                <a:lnTo>
                  <a:pt x="600712" y="543364"/>
                </a:lnTo>
                <a:lnTo>
                  <a:pt x="612372" y="554886"/>
                </a:lnTo>
                <a:lnTo>
                  <a:pt x="624207" y="572136"/>
                </a:lnTo>
                <a:lnTo>
                  <a:pt x="635867" y="589452"/>
                </a:lnTo>
                <a:lnTo>
                  <a:pt x="647527" y="600974"/>
                </a:lnTo>
                <a:lnTo>
                  <a:pt x="653313" y="618290"/>
                </a:lnTo>
                <a:lnTo>
                  <a:pt x="664973" y="630073"/>
                </a:lnTo>
                <a:lnTo>
                  <a:pt x="676633" y="647323"/>
                </a:lnTo>
                <a:lnTo>
                  <a:pt x="688205" y="658911"/>
                </a:lnTo>
                <a:lnTo>
                  <a:pt x="699865" y="676161"/>
                </a:lnTo>
                <a:lnTo>
                  <a:pt x="711525" y="687684"/>
                </a:lnTo>
                <a:lnTo>
                  <a:pt x="723185" y="704999"/>
                </a:lnTo>
                <a:lnTo>
                  <a:pt x="734845" y="716521"/>
                </a:lnTo>
                <a:lnTo>
                  <a:pt x="746680" y="734033"/>
                </a:lnTo>
                <a:lnTo>
                  <a:pt x="758340" y="745620"/>
                </a:lnTo>
                <a:lnTo>
                  <a:pt x="770000" y="757142"/>
                </a:lnTo>
                <a:lnTo>
                  <a:pt x="781572" y="774393"/>
                </a:lnTo>
                <a:lnTo>
                  <a:pt x="793232" y="785980"/>
                </a:lnTo>
                <a:lnTo>
                  <a:pt x="804892" y="797502"/>
                </a:lnTo>
                <a:lnTo>
                  <a:pt x="816552" y="809220"/>
                </a:lnTo>
                <a:lnTo>
                  <a:pt x="828212" y="820742"/>
                </a:lnTo>
                <a:lnTo>
                  <a:pt x="839784" y="832329"/>
                </a:lnTo>
                <a:lnTo>
                  <a:pt x="851444" y="843851"/>
                </a:lnTo>
                <a:lnTo>
                  <a:pt x="863104" y="855373"/>
                </a:lnTo>
                <a:lnTo>
                  <a:pt x="869153" y="866895"/>
                </a:lnTo>
                <a:lnTo>
                  <a:pt x="880813" y="872689"/>
                </a:lnTo>
                <a:lnTo>
                  <a:pt x="892385" y="884211"/>
                </a:lnTo>
                <a:lnTo>
                  <a:pt x="904045" y="895733"/>
                </a:lnTo>
                <a:lnTo>
                  <a:pt x="915705" y="901722"/>
                </a:lnTo>
                <a:lnTo>
                  <a:pt x="927365" y="913244"/>
                </a:lnTo>
                <a:lnTo>
                  <a:pt x="939025" y="919038"/>
                </a:lnTo>
                <a:lnTo>
                  <a:pt x="950684" y="924767"/>
                </a:lnTo>
                <a:lnTo>
                  <a:pt x="962257" y="936289"/>
                </a:lnTo>
                <a:lnTo>
                  <a:pt x="973917" y="942082"/>
                </a:lnTo>
                <a:lnTo>
                  <a:pt x="985577" y="947811"/>
                </a:lnTo>
                <a:lnTo>
                  <a:pt x="997412" y="953605"/>
                </a:lnTo>
                <a:lnTo>
                  <a:pt x="1009072" y="959398"/>
                </a:lnTo>
                <a:lnTo>
                  <a:pt x="1020732" y="965127"/>
                </a:lnTo>
                <a:lnTo>
                  <a:pt x="1032391" y="970920"/>
                </a:lnTo>
                <a:lnTo>
                  <a:pt x="1043964" y="970920"/>
                </a:lnTo>
                <a:lnTo>
                  <a:pt x="1055624" y="976649"/>
                </a:lnTo>
                <a:lnTo>
                  <a:pt x="1067283" y="976649"/>
                </a:lnTo>
                <a:lnTo>
                  <a:pt x="1078943" y="982442"/>
                </a:lnTo>
                <a:lnTo>
                  <a:pt x="1084729" y="982442"/>
                </a:lnTo>
                <a:lnTo>
                  <a:pt x="1096389" y="988431"/>
                </a:lnTo>
                <a:lnTo>
                  <a:pt x="1108049" y="988431"/>
                </a:lnTo>
                <a:lnTo>
                  <a:pt x="1166436" y="988431"/>
                </a:lnTo>
                <a:lnTo>
                  <a:pt x="1178096" y="982442"/>
                </a:lnTo>
                <a:lnTo>
                  <a:pt x="1189756" y="982442"/>
                </a:lnTo>
                <a:lnTo>
                  <a:pt x="1201416" y="976649"/>
                </a:lnTo>
                <a:lnTo>
                  <a:pt x="1213076" y="976649"/>
                </a:lnTo>
                <a:lnTo>
                  <a:pt x="1224648" y="970920"/>
                </a:lnTo>
                <a:lnTo>
                  <a:pt x="1236571" y="970920"/>
                </a:lnTo>
                <a:lnTo>
                  <a:pt x="1248231" y="965127"/>
                </a:lnTo>
                <a:lnTo>
                  <a:pt x="1259803" y="959398"/>
                </a:lnTo>
                <a:lnTo>
                  <a:pt x="1271463" y="953605"/>
                </a:lnTo>
                <a:lnTo>
                  <a:pt x="1283123" y="947811"/>
                </a:lnTo>
                <a:lnTo>
                  <a:pt x="1294783" y="942082"/>
                </a:lnTo>
                <a:lnTo>
                  <a:pt x="1300569" y="936289"/>
                </a:lnTo>
                <a:lnTo>
                  <a:pt x="1312229" y="924767"/>
                </a:lnTo>
                <a:lnTo>
                  <a:pt x="1323889" y="919038"/>
                </a:lnTo>
                <a:lnTo>
                  <a:pt x="1335549" y="913244"/>
                </a:lnTo>
                <a:lnTo>
                  <a:pt x="1347121" y="901722"/>
                </a:lnTo>
                <a:lnTo>
                  <a:pt x="1358781" y="895733"/>
                </a:lnTo>
                <a:lnTo>
                  <a:pt x="1370704" y="884211"/>
                </a:lnTo>
                <a:lnTo>
                  <a:pt x="1382276" y="872689"/>
                </a:lnTo>
                <a:lnTo>
                  <a:pt x="1393936" y="866895"/>
                </a:lnTo>
                <a:lnTo>
                  <a:pt x="1405596" y="855373"/>
                </a:lnTo>
                <a:lnTo>
                  <a:pt x="1417256" y="843851"/>
                </a:lnTo>
                <a:lnTo>
                  <a:pt x="1428916" y="832329"/>
                </a:lnTo>
                <a:lnTo>
                  <a:pt x="1440488" y="820742"/>
                </a:lnTo>
              </a:path>
            </a:pathLst>
          </a:custGeom>
          <a:ln w="3175">
            <a:solidFill>
              <a:srgbClr val="007E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5679157" y="5233188"/>
            <a:ext cx="828203" cy="820742"/>
          </a:xfrm>
          <a:custGeom>
            <a:avLst/>
            <a:gdLst/>
            <a:ahLst/>
            <a:cxnLst/>
            <a:rect l="l" t="t" r="r" b="b"/>
            <a:pathLst>
              <a:path w="828203" h="820742">
                <a:moveTo>
                  <a:pt x="0" y="820742"/>
                </a:moveTo>
                <a:lnTo>
                  <a:pt x="11659" y="809220"/>
                </a:lnTo>
                <a:lnTo>
                  <a:pt x="23319" y="797502"/>
                </a:lnTo>
                <a:lnTo>
                  <a:pt x="34979" y="785980"/>
                </a:lnTo>
                <a:lnTo>
                  <a:pt x="46814" y="774393"/>
                </a:lnTo>
                <a:lnTo>
                  <a:pt x="58474" y="757142"/>
                </a:lnTo>
                <a:lnTo>
                  <a:pt x="70134" y="745620"/>
                </a:lnTo>
                <a:lnTo>
                  <a:pt x="81706" y="734033"/>
                </a:lnTo>
                <a:lnTo>
                  <a:pt x="87580" y="716521"/>
                </a:lnTo>
                <a:lnTo>
                  <a:pt x="99240" y="704999"/>
                </a:lnTo>
                <a:lnTo>
                  <a:pt x="110900" y="687684"/>
                </a:lnTo>
                <a:lnTo>
                  <a:pt x="122472" y="676161"/>
                </a:lnTo>
                <a:lnTo>
                  <a:pt x="134132" y="658911"/>
                </a:lnTo>
                <a:lnTo>
                  <a:pt x="145792" y="647323"/>
                </a:lnTo>
                <a:lnTo>
                  <a:pt x="157452" y="630073"/>
                </a:lnTo>
                <a:lnTo>
                  <a:pt x="169287" y="618290"/>
                </a:lnTo>
                <a:lnTo>
                  <a:pt x="180947" y="600974"/>
                </a:lnTo>
                <a:lnTo>
                  <a:pt x="192607" y="589452"/>
                </a:lnTo>
                <a:lnTo>
                  <a:pt x="204179" y="572136"/>
                </a:lnTo>
                <a:lnTo>
                  <a:pt x="215839" y="554886"/>
                </a:lnTo>
                <a:lnTo>
                  <a:pt x="227499" y="543364"/>
                </a:lnTo>
                <a:lnTo>
                  <a:pt x="239159" y="525853"/>
                </a:lnTo>
                <a:lnTo>
                  <a:pt x="250819" y="508537"/>
                </a:lnTo>
                <a:lnTo>
                  <a:pt x="262391" y="497015"/>
                </a:lnTo>
                <a:lnTo>
                  <a:pt x="274051" y="479699"/>
                </a:lnTo>
                <a:lnTo>
                  <a:pt x="285711" y="462383"/>
                </a:lnTo>
                <a:lnTo>
                  <a:pt x="297546" y="444872"/>
                </a:lnTo>
                <a:lnTo>
                  <a:pt x="303420" y="433350"/>
                </a:lnTo>
                <a:lnTo>
                  <a:pt x="315080" y="416034"/>
                </a:lnTo>
                <a:lnTo>
                  <a:pt x="326652" y="398718"/>
                </a:lnTo>
                <a:lnTo>
                  <a:pt x="338312" y="387196"/>
                </a:lnTo>
                <a:lnTo>
                  <a:pt x="349972" y="369945"/>
                </a:lnTo>
                <a:lnTo>
                  <a:pt x="361632" y="358358"/>
                </a:lnTo>
                <a:lnTo>
                  <a:pt x="373292" y="340847"/>
                </a:lnTo>
                <a:lnTo>
                  <a:pt x="384864" y="329325"/>
                </a:lnTo>
                <a:lnTo>
                  <a:pt x="396524" y="312009"/>
                </a:lnTo>
                <a:lnTo>
                  <a:pt x="408184" y="300487"/>
                </a:lnTo>
                <a:lnTo>
                  <a:pt x="420019" y="283236"/>
                </a:lnTo>
                <a:lnTo>
                  <a:pt x="431679" y="271649"/>
                </a:lnTo>
                <a:lnTo>
                  <a:pt x="443339" y="254138"/>
                </a:lnTo>
                <a:lnTo>
                  <a:pt x="454999" y="242616"/>
                </a:lnTo>
                <a:lnTo>
                  <a:pt x="466658" y="231094"/>
                </a:lnTo>
                <a:lnTo>
                  <a:pt x="478231" y="213778"/>
                </a:lnTo>
                <a:lnTo>
                  <a:pt x="489891" y="202256"/>
                </a:lnTo>
                <a:lnTo>
                  <a:pt x="501550" y="190734"/>
                </a:lnTo>
                <a:lnTo>
                  <a:pt x="513210" y="179211"/>
                </a:lnTo>
                <a:lnTo>
                  <a:pt x="518996" y="167429"/>
                </a:lnTo>
                <a:lnTo>
                  <a:pt x="530656" y="155907"/>
                </a:lnTo>
                <a:lnTo>
                  <a:pt x="542492" y="144385"/>
                </a:lnTo>
                <a:lnTo>
                  <a:pt x="554152" y="132862"/>
                </a:lnTo>
                <a:lnTo>
                  <a:pt x="565811" y="121340"/>
                </a:lnTo>
                <a:lnTo>
                  <a:pt x="577471" y="115547"/>
                </a:lnTo>
                <a:lnTo>
                  <a:pt x="589131" y="104024"/>
                </a:lnTo>
                <a:lnTo>
                  <a:pt x="600703" y="92502"/>
                </a:lnTo>
                <a:lnTo>
                  <a:pt x="612363" y="86513"/>
                </a:lnTo>
                <a:lnTo>
                  <a:pt x="624023" y="74991"/>
                </a:lnTo>
                <a:lnTo>
                  <a:pt x="635683" y="69198"/>
                </a:lnTo>
                <a:lnTo>
                  <a:pt x="647343" y="63469"/>
                </a:lnTo>
                <a:lnTo>
                  <a:pt x="659178" y="51882"/>
                </a:lnTo>
                <a:lnTo>
                  <a:pt x="670838" y="46153"/>
                </a:lnTo>
                <a:lnTo>
                  <a:pt x="682410" y="40360"/>
                </a:lnTo>
                <a:lnTo>
                  <a:pt x="694070" y="34631"/>
                </a:lnTo>
                <a:lnTo>
                  <a:pt x="705730" y="28837"/>
                </a:lnTo>
                <a:lnTo>
                  <a:pt x="717390" y="23044"/>
                </a:lnTo>
                <a:lnTo>
                  <a:pt x="729050" y="17315"/>
                </a:lnTo>
                <a:lnTo>
                  <a:pt x="734836" y="17315"/>
                </a:lnTo>
                <a:lnTo>
                  <a:pt x="746496" y="11522"/>
                </a:lnTo>
                <a:lnTo>
                  <a:pt x="758156" y="11522"/>
                </a:lnTo>
                <a:lnTo>
                  <a:pt x="769816" y="5793"/>
                </a:lnTo>
                <a:lnTo>
                  <a:pt x="781651" y="5793"/>
                </a:lnTo>
                <a:lnTo>
                  <a:pt x="793311" y="0"/>
                </a:lnTo>
                <a:lnTo>
                  <a:pt x="804883" y="0"/>
                </a:lnTo>
                <a:lnTo>
                  <a:pt x="816543" y="0"/>
                </a:lnTo>
                <a:lnTo>
                  <a:pt x="828203" y="0"/>
                </a:lnTo>
              </a:path>
            </a:pathLst>
          </a:custGeom>
          <a:ln w="3175">
            <a:solidFill>
              <a:srgbClr val="007E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4238669" y="5481598"/>
            <a:ext cx="1440488" cy="491416"/>
          </a:xfrm>
          <a:custGeom>
            <a:avLst/>
            <a:gdLst/>
            <a:ahLst/>
            <a:cxnLst/>
            <a:rect l="l" t="t" r="r" b="b"/>
            <a:pathLst>
              <a:path w="1440488" h="491416">
                <a:moveTo>
                  <a:pt x="0" y="0"/>
                </a:moveTo>
                <a:lnTo>
                  <a:pt x="0" y="0"/>
                </a:lnTo>
                <a:lnTo>
                  <a:pt x="52609" y="0"/>
                </a:lnTo>
                <a:lnTo>
                  <a:pt x="64252" y="5728"/>
                </a:lnTo>
                <a:lnTo>
                  <a:pt x="75894" y="5728"/>
                </a:lnTo>
                <a:lnTo>
                  <a:pt x="87536" y="5728"/>
                </a:lnTo>
                <a:lnTo>
                  <a:pt x="99188" y="5728"/>
                </a:lnTo>
                <a:lnTo>
                  <a:pt x="110830" y="11522"/>
                </a:lnTo>
                <a:lnTo>
                  <a:pt x="122472" y="11522"/>
                </a:lnTo>
                <a:lnTo>
                  <a:pt x="134325" y="17250"/>
                </a:lnTo>
                <a:lnTo>
                  <a:pt x="145967" y="17250"/>
                </a:lnTo>
                <a:lnTo>
                  <a:pt x="157619" y="23239"/>
                </a:lnTo>
                <a:lnTo>
                  <a:pt x="169261" y="23239"/>
                </a:lnTo>
                <a:lnTo>
                  <a:pt x="180903" y="29033"/>
                </a:lnTo>
                <a:lnTo>
                  <a:pt x="192546" y="34826"/>
                </a:lnTo>
                <a:lnTo>
                  <a:pt x="204188" y="34826"/>
                </a:lnTo>
                <a:lnTo>
                  <a:pt x="215830" y="40555"/>
                </a:lnTo>
                <a:lnTo>
                  <a:pt x="221652" y="46349"/>
                </a:lnTo>
                <a:lnTo>
                  <a:pt x="233294" y="52077"/>
                </a:lnTo>
                <a:lnTo>
                  <a:pt x="244936" y="57871"/>
                </a:lnTo>
                <a:lnTo>
                  <a:pt x="256798" y="57871"/>
                </a:lnTo>
                <a:lnTo>
                  <a:pt x="268440" y="63599"/>
                </a:lnTo>
                <a:lnTo>
                  <a:pt x="280083" y="69393"/>
                </a:lnTo>
                <a:lnTo>
                  <a:pt x="291725" y="75186"/>
                </a:lnTo>
                <a:lnTo>
                  <a:pt x="303367" y="80915"/>
                </a:lnTo>
                <a:lnTo>
                  <a:pt x="315010" y="86709"/>
                </a:lnTo>
                <a:lnTo>
                  <a:pt x="326652" y="92437"/>
                </a:lnTo>
                <a:lnTo>
                  <a:pt x="338303" y="98231"/>
                </a:lnTo>
                <a:lnTo>
                  <a:pt x="349945" y="103959"/>
                </a:lnTo>
                <a:lnTo>
                  <a:pt x="361588" y="115742"/>
                </a:lnTo>
                <a:lnTo>
                  <a:pt x="373230" y="121535"/>
                </a:lnTo>
                <a:lnTo>
                  <a:pt x="385092" y="127264"/>
                </a:lnTo>
                <a:lnTo>
                  <a:pt x="396734" y="133058"/>
                </a:lnTo>
                <a:lnTo>
                  <a:pt x="408376" y="138786"/>
                </a:lnTo>
                <a:lnTo>
                  <a:pt x="420019" y="150308"/>
                </a:lnTo>
                <a:lnTo>
                  <a:pt x="431661" y="156102"/>
                </a:lnTo>
                <a:lnTo>
                  <a:pt x="437482" y="161896"/>
                </a:lnTo>
                <a:lnTo>
                  <a:pt x="449125" y="167624"/>
                </a:lnTo>
                <a:lnTo>
                  <a:pt x="460793" y="179146"/>
                </a:lnTo>
                <a:lnTo>
                  <a:pt x="472453" y="184940"/>
                </a:lnTo>
                <a:lnTo>
                  <a:pt x="484026" y="190734"/>
                </a:lnTo>
                <a:lnTo>
                  <a:pt x="495685" y="196462"/>
                </a:lnTo>
                <a:lnTo>
                  <a:pt x="507521" y="208245"/>
                </a:lnTo>
                <a:lnTo>
                  <a:pt x="519181" y="213973"/>
                </a:lnTo>
                <a:lnTo>
                  <a:pt x="530840" y="219767"/>
                </a:lnTo>
                <a:lnTo>
                  <a:pt x="542500" y="231289"/>
                </a:lnTo>
                <a:lnTo>
                  <a:pt x="554160" y="237017"/>
                </a:lnTo>
                <a:lnTo>
                  <a:pt x="565733" y="248605"/>
                </a:lnTo>
                <a:lnTo>
                  <a:pt x="577392" y="254333"/>
                </a:lnTo>
                <a:lnTo>
                  <a:pt x="589052" y="260127"/>
                </a:lnTo>
                <a:lnTo>
                  <a:pt x="600712" y="271649"/>
                </a:lnTo>
                <a:lnTo>
                  <a:pt x="612372" y="277443"/>
                </a:lnTo>
                <a:lnTo>
                  <a:pt x="624207" y="283171"/>
                </a:lnTo>
                <a:lnTo>
                  <a:pt x="635867" y="294954"/>
                </a:lnTo>
                <a:lnTo>
                  <a:pt x="647527" y="300682"/>
                </a:lnTo>
                <a:lnTo>
                  <a:pt x="653313" y="306476"/>
                </a:lnTo>
                <a:lnTo>
                  <a:pt x="664973" y="312204"/>
                </a:lnTo>
                <a:lnTo>
                  <a:pt x="676633" y="323727"/>
                </a:lnTo>
                <a:lnTo>
                  <a:pt x="688205" y="329520"/>
                </a:lnTo>
                <a:lnTo>
                  <a:pt x="699865" y="335314"/>
                </a:lnTo>
                <a:lnTo>
                  <a:pt x="711525" y="341042"/>
                </a:lnTo>
                <a:lnTo>
                  <a:pt x="723185" y="352565"/>
                </a:lnTo>
                <a:lnTo>
                  <a:pt x="734845" y="358358"/>
                </a:lnTo>
                <a:lnTo>
                  <a:pt x="746680" y="364152"/>
                </a:lnTo>
                <a:lnTo>
                  <a:pt x="758340" y="369880"/>
                </a:lnTo>
                <a:lnTo>
                  <a:pt x="770000" y="375674"/>
                </a:lnTo>
                <a:lnTo>
                  <a:pt x="781572" y="387391"/>
                </a:lnTo>
                <a:lnTo>
                  <a:pt x="793232" y="393185"/>
                </a:lnTo>
                <a:lnTo>
                  <a:pt x="804892" y="398914"/>
                </a:lnTo>
                <a:lnTo>
                  <a:pt x="816552" y="404707"/>
                </a:lnTo>
                <a:lnTo>
                  <a:pt x="828212" y="410501"/>
                </a:lnTo>
                <a:lnTo>
                  <a:pt x="839784" y="416229"/>
                </a:lnTo>
                <a:lnTo>
                  <a:pt x="851444" y="422023"/>
                </a:lnTo>
                <a:lnTo>
                  <a:pt x="863104" y="427751"/>
                </a:lnTo>
                <a:lnTo>
                  <a:pt x="869153" y="433545"/>
                </a:lnTo>
                <a:lnTo>
                  <a:pt x="880813" y="433545"/>
                </a:lnTo>
                <a:lnTo>
                  <a:pt x="892385" y="439274"/>
                </a:lnTo>
                <a:lnTo>
                  <a:pt x="904045" y="445067"/>
                </a:lnTo>
                <a:lnTo>
                  <a:pt x="915705" y="450861"/>
                </a:lnTo>
                <a:lnTo>
                  <a:pt x="927365" y="456589"/>
                </a:lnTo>
                <a:lnTo>
                  <a:pt x="939025" y="456589"/>
                </a:lnTo>
                <a:lnTo>
                  <a:pt x="950684" y="462383"/>
                </a:lnTo>
                <a:lnTo>
                  <a:pt x="962257" y="468112"/>
                </a:lnTo>
                <a:lnTo>
                  <a:pt x="973917" y="468112"/>
                </a:lnTo>
                <a:lnTo>
                  <a:pt x="985577" y="474100"/>
                </a:lnTo>
                <a:lnTo>
                  <a:pt x="997412" y="474100"/>
                </a:lnTo>
                <a:lnTo>
                  <a:pt x="1009072" y="479894"/>
                </a:lnTo>
                <a:lnTo>
                  <a:pt x="1020732" y="479894"/>
                </a:lnTo>
                <a:lnTo>
                  <a:pt x="1032391" y="485623"/>
                </a:lnTo>
                <a:lnTo>
                  <a:pt x="1043964" y="485623"/>
                </a:lnTo>
                <a:lnTo>
                  <a:pt x="1055624" y="485623"/>
                </a:lnTo>
                <a:lnTo>
                  <a:pt x="1067283" y="485623"/>
                </a:lnTo>
                <a:lnTo>
                  <a:pt x="1078943" y="491416"/>
                </a:lnTo>
                <a:lnTo>
                  <a:pt x="1084729" y="491416"/>
                </a:lnTo>
                <a:lnTo>
                  <a:pt x="1189756" y="491416"/>
                </a:lnTo>
                <a:lnTo>
                  <a:pt x="1201416" y="485623"/>
                </a:lnTo>
                <a:lnTo>
                  <a:pt x="1213076" y="485623"/>
                </a:lnTo>
                <a:lnTo>
                  <a:pt x="1224648" y="485623"/>
                </a:lnTo>
                <a:lnTo>
                  <a:pt x="1236571" y="485623"/>
                </a:lnTo>
                <a:lnTo>
                  <a:pt x="1248231" y="479894"/>
                </a:lnTo>
                <a:lnTo>
                  <a:pt x="1259803" y="479894"/>
                </a:lnTo>
                <a:lnTo>
                  <a:pt x="1271463" y="474100"/>
                </a:lnTo>
                <a:lnTo>
                  <a:pt x="1283123" y="474100"/>
                </a:lnTo>
                <a:lnTo>
                  <a:pt x="1294783" y="468112"/>
                </a:lnTo>
                <a:lnTo>
                  <a:pt x="1300569" y="468112"/>
                </a:lnTo>
                <a:lnTo>
                  <a:pt x="1312229" y="462383"/>
                </a:lnTo>
                <a:lnTo>
                  <a:pt x="1323889" y="456589"/>
                </a:lnTo>
                <a:lnTo>
                  <a:pt x="1335549" y="456589"/>
                </a:lnTo>
                <a:lnTo>
                  <a:pt x="1347121" y="450861"/>
                </a:lnTo>
                <a:lnTo>
                  <a:pt x="1358781" y="445067"/>
                </a:lnTo>
                <a:lnTo>
                  <a:pt x="1370704" y="439274"/>
                </a:lnTo>
                <a:lnTo>
                  <a:pt x="1382276" y="433545"/>
                </a:lnTo>
                <a:lnTo>
                  <a:pt x="1393936" y="433545"/>
                </a:lnTo>
                <a:lnTo>
                  <a:pt x="1405596" y="427751"/>
                </a:lnTo>
                <a:lnTo>
                  <a:pt x="1417256" y="422023"/>
                </a:lnTo>
                <a:lnTo>
                  <a:pt x="1428916" y="416229"/>
                </a:lnTo>
                <a:lnTo>
                  <a:pt x="1440488" y="410501"/>
                </a:lnTo>
              </a:path>
            </a:pathLst>
          </a:custGeom>
          <a:ln w="3175">
            <a:solidFill>
              <a:srgbClr val="FF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5679157" y="5481598"/>
            <a:ext cx="828203" cy="410501"/>
          </a:xfrm>
          <a:custGeom>
            <a:avLst/>
            <a:gdLst/>
            <a:ahLst/>
            <a:cxnLst/>
            <a:rect l="l" t="t" r="r" b="b"/>
            <a:pathLst>
              <a:path w="828203" h="410501">
                <a:moveTo>
                  <a:pt x="0" y="410501"/>
                </a:moveTo>
                <a:lnTo>
                  <a:pt x="11659" y="404707"/>
                </a:lnTo>
                <a:lnTo>
                  <a:pt x="23319" y="398914"/>
                </a:lnTo>
                <a:lnTo>
                  <a:pt x="34979" y="393185"/>
                </a:lnTo>
                <a:lnTo>
                  <a:pt x="46814" y="387391"/>
                </a:lnTo>
                <a:lnTo>
                  <a:pt x="58474" y="375674"/>
                </a:lnTo>
                <a:lnTo>
                  <a:pt x="70134" y="369880"/>
                </a:lnTo>
                <a:lnTo>
                  <a:pt x="81706" y="364152"/>
                </a:lnTo>
                <a:lnTo>
                  <a:pt x="87580" y="358358"/>
                </a:lnTo>
                <a:lnTo>
                  <a:pt x="99240" y="352565"/>
                </a:lnTo>
                <a:lnTo>
                  <a:pt x="110900" y="341042"/>
                </a:lnTo>
                <a:lnTo>
                  <a:pt x="122472" y="335314"/>
                </a:lnTo>
                <a:lnTo>
                  <a:pt x="134132" y="329520"/>
                </a:lnTo>
                <a:lnTo>
                  <a:pt x="145792" y="323727"/>
                </a:lnTo>
                <a:lnTo>
                  <a:pt x="157452" y="312204"/>
                </a:lnTo>
                <a:lnTo>
                  <a:pt x="169287" y="306476"/>
                </a:lnTo>
                <a:lnTo>
                  <a:pt x="180947" y="300682"/>
                </a:lnTo>
                <a:lnTo>
                  <a:pt x="192607" y="294954"/>
                </a:lnTo>
                <a:lnTo>
                  <a:pt x="204179" y="283171"/>
                </a:lnTo>
                <a:lnTo>
                  <a:pt x="215839" y="277443"/>
                </a:lnTo>
                <a:lnTo>
                  <a:pt x="227499" y="271649"/>
                </a:lnTo>
                <a:lnTo>
                  <a:pt x="239159" y="260127"/>
                </a:lnTo>
                <a:lnTo>
                  <a:pt x="250819" y="254333"/>
                </a:lnTo>
                <a:lnTo>
                  <a:pt x="262391" y="248605"/>
                </a:lnTo>
                <a:lnTo>
                  <a:pt x="274051" y="237017"/>
                </a:lnTo>
                <a:lnTo>
                  <a:pt x="285711" y="231289"/>
                </a:lnTo>
                <a:lnTo>
                  <a:pt x="297546" y="219767"/>
                </a:lnTo>
                <a:lnTo>
                  <a:pt x="303420" y="213973"/>
                </a:lnTo>
                <a:lnTo>
                  <a:pt x="315080" y="208245"/>
                </a:lnTo>
                <a:lnTo>
                  <a:pt x="326652" y="196462"/>
                </a:lnTo>
                <a:lnTo>
                  <a:pt x="338312" y="190734"/>
                </a:lnTo>
                <a:lnTo>
                  <a:pt x="349972" y="184940"/>
                </a:lnTo>
                <a:lnTo>
                  <a:pt x="361632" y="179146"/>
                </a:lnTo>
                <a:lnTo>
                  <a:pt x="373292" y="167624"/>
                </a:lnTo>
                <a:lnTo>
                  <a:pt x="384864" y="161896"/>
                </a:lnTo>
                <a:lnTo>
                  <a:pt x="396524" y="156102"/>
                </a:lnTo>
                <a:lnTo>
                  <a:pt x="408184" y="150308"/>
                </a:lnTo>
                <a:lnTo>
                  <a:pt x="420019" y="138786"/>
                </a:lnTo>
                <a:lnTo>
                  <a:pt x="431679" y="133058"/>
                </a:lnTo>
                <a:lnTo>
                  <a:pt x="443339" y="127264"/>
                </a:lnTo>
                <a:lnTo>
                  <a:pt x="454999" y="121535"/>
                </a:lnTo>
                <a:lnTo>
                  <a:pt x="466658" y="115742"/>
                </a:lnTo>
                <a:lnTo>
                  <a:pt x="478231" y="103959"/>
                </a:lnTo>
                <a:lnTo>
                  <a:pt x="489891" y="98231"/>
                </a:lnTo>
                <a:lnTo>
                  <a:pt x="501550" y="92437"/>
                </a:lnTo>
                <a:lnTo>
                  <a:pt x="513210" y="86709"/>
                </a:lnTo>
                <a:lnTo>
                  <a:pt x="518996" y="80915"/>
                </a:lnTo>
                <a:lnTo>
                  <a:pt x="530656" y="75186"/>
                </a:lnTo>
                <a:lnTo>
                  <a:pt x="542492" y="69393"/>
                </a:lnTo>
                <a:lnTo>
                  <a:pt x="554152" y="63599"/>
                </a:lnTo>
                <a:lnTo>
                  <a:pt x="565811" y="57871"/>
                </a:lnTo>
                <a:lnTo>
                  <a:pt x="577471" y="57871"/>
                </a:lnTo>
                <a:lnTo>
                  <a:pt x="589131" y="52077"/>
                </a:lnTo>
                <a:lnTo>
                  <a:pt x="600703" y="46349"/>
                </a:lnTo>
                <a:lnTo>
                  <a:pt x="612363" y="40555"/>
                </a:lnTo>
                <a:lnTo>
                  <a:pt x="624023" y="34826"/>
                </a:lnTo>
                <a:lnTo>
                  <a:pt x="635683" y="34826"/>
                </a:lnTo>
                <a:lnTo>
                  <a:pt x="647343" y="29033"/>
                </a:lnTo>
                <a:lnTo>
                  <a:pt x="659178" y="23239"/>
                </a:lnTo>
                <a:lnTo>
                  <a:pt x="670838" y="23239"/>
                </a:lnTo>
                <a:lnTo>
                  <a:pt x="682410" y="17250"/>
                </a:lnTo>
                <a:lnTo>
                  <a:pt x="694070" y="17250"/>
                </a:lnTo>
                <a:lnTo>
                  <a:pt x="705730" y="11522"/>
                </a:lnTo>
                <a:lnTo>
                  <a:pt x="717390" y="11522"/>
                </a:lnTo>
                <a:lnTo>
                  <a:pt x="729050" y="5728"/>
                </a:lnTo>
                <a:lnTo>
                  <a:pt x="734836" y="5728"/>
                </a:lnTo>
                <a:lnTo>
                  <a:pt x="746496" y="5728"/>
                </a:lnTo>
                <a:lnTo>
                  <a:pt x="758156" y="5728"/>
                </a:lnTo>
                <a:lnTo>
                  <a:pt x="769816" y="0"/>
                </a:lnTo>
                <a:lnTo>
                  <a:pt x="781651" y="0"/>
                </a:lnTo>
                <a:lnTo>
                  <a:pt x="793311" y="0"/>
                </a:lnTo>
                <a:lnTo>
                  <a:pt x="804883" y="0"/>
                </a:lnTo>
                <a:lnTo>
                  <a:pt x="816543" y="0"/>
                </a:lnTo>
                <a:lnTo>
                  <a:pt x="828203" y="0"/>
                </a:lnTo>
              </a:path>
            </a:pathLst>
          </a:custGeom>
          <a:ln w="3175">
            <a:solidFill>
              <a:srgbClr val="FF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5293253" y="6753923"/>
            <a:ext cx="429259" cy="184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74015" algn="l"/>
              </a:tabLst>
            </a:pPr>
            <a:r>
              <a:rPr dirty="0" smtClean="0" sz="450" spc="80">
                <a:latin typeface="Arial"/>
                <a:cs typeface="Arial"/>
              </a:rPr>
              <a:t>3</a:t>
            </a:r>
            <a:r>
              <a:rPr dirty="0" smtClean="0" sz="450" spc="80">
                <a:latin typeface="Arial"/>
                <a:cs typeface="Arial"/>
              </a:rPr>
              <a:t>	</a:t>
            </a:r>
            <a:r>
              <a:rPr dirty="0" smtClean="0" sz="450" spc="80">
                <a:latin typeface="Arial"/>
                <a:cs typeface="Arial"/>
              </a:rPr>
              <a:t>4</a:t>
            </a:r>
            <a:endParaRPr sz="45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275"/>
              </a:spcBef>
            </a:pPr>
            <a:r>
              <a:rPr dirty="0" smtClean="0" sz="450" spc="80">
                <a:latin typeface="Arial"/>
                <a:cs typeface="Arial"/>
              </a:rPr>
              <a:t>0</a:t>
            </a:r>
            <a:r>
              <a:rPr dirty="0" smtClean="0" sz="450" spc="45">
                <a:latin typeface="Arial"/>
                <a:cs typeface="Arial"/>
              </a:rPr>
              <a:t> </a:t>
            </a:r>
            <a:r>
              <a:rPr dirty="0" smtClean="0" sz="450" spc="100">
                <a:latin typeface="Symbol"/>
                <a:cs typeface="Symbol"/>
              </a:rPr>
              <a:t></a:t>
            </a:r>
            <a:r>
              <a:rPr dirty="0" smtClean="0" sz="450" spc="100">
                <a:latin typeface="Times New Roman"/>
                <a:cs typeface="Times New Roman"/>
              </a:rPr>
              <a:t> </a:t>
            </a:r>
            <a:r>
              <a:rPr dirty="0" smtClean="0" sz="450" spc="-30">
                <a:latin typeface="Times New Roman"/>
                <a:cs typeface="Times New Roman"/>
              </a:rPr>
              <a:t> </a:t>
            </a:r>
            <a:r>
              <a:rPr dirty="0" smtClean="0" sz="450" spc="70">
                <a:latin typeface="Arial"/>
                <a:cs typeface="Arial"/>
              </a:rPr>
              <a:t>x</a:t>
            </a:r>
            <a:r>
              <a:rPr dirty="0" smtClean="0" sz="450" spc="70">
                <a:latin typeface="Arial"/>
                <a:cs typeface="Arial"/>
              </a:rPr>
              <a:t> </a:t>
            </a:r>
            <a:r>
              <a:rPr dirty="0" smtClean="0" sz="450" spc="-45">
                <a:latin typeface="Arial"/>
                <a:cs typeface="Arial"/>
              </a:rPr>
              <a:t> </a:t>
            </a:r>
            <a:r>
              <a:rPr dirty="0" smtClean="0" sz="450" spc="100">
                <a:latin typeface="Symbol"/>
                <a:cs typeface="Symbol"/>
              </a:rPr>
              <a:t></a:t>
            </a:r>
            <a:r>
              <a:rPr dirty="0" smtClean="0" sz="450" spc="100">
                <a:latin typeface="Times New Roman"/>
                <a:cs typeface="Times New Roman"/>
              </a:rPr>
              <a:t> </a:t>
            </a:r>
            <a:r>
              <a:rPr dirty="0" smtClean="0" sz="450" spc="-30">
                <a:latin typeface="Times New Roman"/>
                <a:cs typeface="Times New Roman"/>
              </a:rPr>
              <a:t> </a:t>
            </a:r>
            <a:r>
              <a:rPr dirty="0" smtClean="0" sz="450" spc="70">
                <a:latin typeface="Arial"/>
                <a:cs typeface="Arial"/>
              </a:rPr>
              <a:t>2</a:t>
            </a:r>
            <a:r>
              <a:rPr dirty="0" smtClean="0" sz="450" spc="100">
                <a:latin typeface="Symbol"/>
                <a:cs typeface="Symbol"/>
              </a:rPr>
              <a:t></a:t>
            </a:r>
            <a:endParaRPr sz="450">
              <a:latin typeface="Symbol"/>
              <a:cs typeface="Symbo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016430" y="6753923"/>
            <a:ext cx="6794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80">
                <a:latin typeface="Arial"/>
                <a:cs typeface="Arial"/>
              </a:rPr>
              <a:t>5</a:t>
            </a:r>
            <a:endParaRPr sz="4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377974" y="6753923"/>
            <a:ext cx="6794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80">
                <a:latin typeface="Arial"/>
                <a:cs typeface="Arial"/>
              </a:rPr>
              <a:t>6</a:t>
            </a:r>
            <a:endParaRPr sz="4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6739606" y="6753923"/>
            <a:ext cx="6794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80">
                <a:latin typeface="Arial"/>
                <a:cs typeface="Arial"/>
              </a:rPr>
              <a:t>7</a:t>
            </a:r>
            <a:endParaRPr sz="4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138642" y="6690278"/>
            <a:ext cx="8890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40">
                <a:latin typeface="Arial"/>
                <a:cs typeface="Arial"/>
              </a:rPr>
              <a:t>-2</a:t>
            </a:r>
            <a:endParaRPr sz="45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074390" y="6441894"/>
            <a:ext cx="15494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25">
                <a:latin typeface="Arial"/>
                <a:cs typeface="Arial"/>
              </a:rPr>
              <a:t>-</a:t>
            </a:r>
            <a:r>
              <a:rPr dirty="0" smtClean="0" sz="450" spc="65">
                <a:latin typeface="Arial"/>
                <a:cs typeface="Arial"/>
              </a:rPr>
              <a:t>1</a:t>
            </a:r>
            <a:r>
              <a:rPr dirty="0" smtClean="0" sz="450" spc="50">
                <a:latin typeface="Arial"/>
                <a:cs typeface="Arial"/>
              </a:rPr>
              <a:t>.</a:t>
            </a:r>
            <a:r>
              <a:rPr dirty="0" smtClean="0" sz="450" spc="80">
                <a:latin typeface="Arial"/>
                <a:cs typeface="Arial"/>
              </a:rPr>
              <a:t>5</a:t>
            </a:r>
            <a:endParaRPr sz="45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138642" y="6193308"/>
            <a:ext cx="8890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40">
                <a:latin typeface="Arial"/>
                <a:cs typeface="Arial"/>
              </a:rPr>
              <a:t>-1</a:t>
            </a:r>
            <a:endParaRPr sz="45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074390" y="5944703"/>
            <a:ext cx="15494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25">
                <a:latin typeface="Arial"/>
                <a:cs typeface="Arial"/>
              </a:rPr>
              <a:t>-</a:t>
            </a:r>
            <a:r>
              <a:rPr dirty="0" smtClean="0" sz="450" spc="65">
                <a:latin typeface="Arial"/>
                <a:cs typeface="Arial"/>
              </a:rPr>
              <a:t>0</a:t>
            </a:r>
            <a:r>
              <a:rPr dirty="0" smtClean="0" sz="450" spc="50">
                <a:latin typeface="Arial"/>
                <a:cs typeface="Arial"/>
              </a:rPr>
              <a:t>.</a:t>
            </a:r>
            <a:r>
              <a:rPr dirty="0" smtClean="0" sz="450" spc="80">
                <a:latin typeface="Arial"/>
                <a:cs typeface="Arial"/>
              </a:rPr>
              <a:t>5</a:t>
            </a:r>
            <a:endParaRPr sz="45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161936" y="5701891"/>
            <a:ext cx="6794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80"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097683" y="5453482"/>
            <a:ext cx="13208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65">
                <a:latin typeface="Arial"/>
                <a:cs typeface="Arial"/>
              </a:rPr>
              <a:t>0</a:t>
            </a:r>
            <a:r>
              <a:rPr dirty="0" smtClean="0" sz="450" spc="50">
                <a:latin typeface="Arial"/>
                <a:cs typeface="Arial"/>
              </a:rPr>
              <a:t>.</a:t>
            </a:r>
            <a:r>
              <a:rPr dirty="0" smtClean="0" sz="450" spc="80">
                <a:latin typeface="Arial"/>
                <a:cs typeface="Arial"/>
              </a:rPr>
              <a:t>5</a:t>
            </a:r>
            <a:endParaRPr sz="45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161936" y="5204876"/>
            <a:ext cx="6794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80">
                <a:latin typeface="Arial"/>
                <a:cs typeface="Arial"/>
              </a:rPr>
              <a:t>1</a:t>
            </a:r>
            <a:endParaRPr sz="45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097683" y="4956271"/>
            <a:ext cx="13208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65">
                <a:latin typeface="Arial"/>
                <a:cs typeface="Arial"/>
              </a:rPr>
              <a:t>1</a:t>
            </a:r>
            <a:r>
              <a:rPr dirty="0" smtClean="0" sz="450" spc="50">
                <a:latin typeface="Arial"/>
                <a:cs typeface="Arial"/>
              </a:rPr>
              <a:t>.</a:t>
            </a:r>
            <a:r>
              <a:rPr dirty="0" smtClean="0" sz="450" spc="80">
                <a:latin typeface="Arial"/>
                <a:cs typeface="Arial"/>
              </a:rPr>
              <a:t>5</a:t>
            </a:r>
            <a:endParaRPr sz="45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161936" y="4713459"/>
            <a:ext cx="67945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80">
                <a:latin typeface="Arial"/>
                <a:cs typeface="Arial"/>
              </a:rPr>
              <a:t>2</a:t>
            </a:r>
            <a:endParaRPr sz="4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946857" y="5583812"/>
            <a:ext cx="103505" cy="442595"/>
          </a:xfrm>
          <a:prstGeom prst="rect">
            <a:avLst/>
          </a:prstGeom>
        </p:spPr>
        <p:txBody>
          <a:bodyPr wrap="square" lIns="0" tIns="0" rIns="0" bIns="0" rtlCol="0" vert="vert27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 spc="-15">
                <a:latin typeface="Arial"/>
                <a:cs typeface="Arial"/>
              </a:rPr>
              <a:t>C</a:t>
            </a:r>
            <a:r>
              <a:rPr dirty="0" smtClean="0" sz="600" spc="-10">
                <a:latin typeface="Arial"/>
                <a:cs typeface="Arial"/>
              </a:rPr>
              <a:t>o</a:t>
            </a:r>
            <a:r>
              <a:rPr dirty="0" smtClean="0" sz="600" spc="15">
                <a:latin typeface="Arial"/>
                <a:cs typeface="Arial"/>
              </a:rPr>
              <a:t>s</a:t>
            </a:r>
            <a:r>
              <a:rPr dirty="0" smtClean="0" sz="600" spc="0">
                <a:latin typeface="Arial"/>
                <a:cs typeface="Arial"/>
              </a:rPr>
              <a:t>i</a:t>
            </a:r>
            <a:r>
              <a:rPr dirty="0" smtClean="0" sz="600" spc="-10">
                <a:latin typeface="Arial"/>
                <a:cs typeface="Arial"/>
              </a:rPr>
              <a:t>n</a:t>
            </a:r>
            <a:r>
              <a:rPr dirty="0" smtClean="0" sz="600" spc="0">
                <a:latin typeface="Arial"/>
                <a:cs typeface="Arial"/>
              </a:rPr>
              <a:t>e</a:t>
            </a:r>
            <a:r>
              <a:rPr dirty="0" smtClean="0" sz="600" spc="-40">
                <a:latin typeface="Arial"/>
                <a:cs typeface="Arial"/>
              </a:rPr>
              <a:t> </a:t>
            </a:r>
            <a:r>
              <a:rPr dirty="0" smtClean="0" sz="600" spc="10">
                <a:latin typeface="Arial"/>
                <a:cs typeface="Arial"/>
              </a:rPr>
              <a:t>f</a:t>
            </a:r>
            <a:r>
              <a:rPr dirty="0" smtClean="0" sz="600" spc="-10">
                <a:latin typeface="Arial"/>
                <a:cs typeface="Arial"/>
              </a:rPr>
              <a:t>u</a:t>
            </a:r>
            <a:r>
              <a:rPr dirty="0" smtClean="0" sz="600" spc="-10">
                <a:latin typeface="Arial"/>
                <a:cs typeface="Arial"/>
              </a:rPr>
              <a:t>n</a:t>
            </a:r>
            <a:r>
              <a:rPr dirty="0" smtClean="0" sz="600" spc="15">
                <a:latin typeface="Arial"/>
                <a:cs typeface="Arial"/>
              </a:rPr>
              <a:t>c</a:t>
            </a:r>
            <a:r>
              <a:rPr dirty="0" smtClean="0" sz="600" spc="10">
                <a:latin typeface="Arial"/>
                <a:cs typeface="Arial"/>
              </a:rPr>
              <a:t>t</a:t>
            </a:r>
            <a:r>
              <a:rPr dirty="0" smtClean="0" sz="600" spc="0">
                <a:latin typeface="Arial"/>
                <a:cs typeface="Arial"/>
              </a:rPr>
              <a:t>i</a:t>
            </a:r>
            <a:r>
              <a:rPr dirty="0" smtClean="0" sz="600" spc="-10">
                <a:latin typeface="Arial"/>
                <a:cs typeface="Arial"/>
              </a:rPr>
              <a:t>o</a:t>
            </a:r>
            <a:r>
              <a:rPr dirty="0" smtClean="0" sz="600" spc="-10">
                <a:latin typeface="Arial"/>
                <a:cs typeface="Arial"/>
              </a:rPr>
              <a:t>n</a:t>
            </a:r>
            <a:r>
              <a:rPr dirty="0" smtClean="0" sz="600" spc="0"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058236" y="4782366"/>
            <a:ext cx="682419" cy="352395"/>
          </a:xfrm>
          <a:custGeom>
            <a:avLst/>
            <a:gdLst/>
            <a:ahLst/>
            <a:cxnLst/>
            <a:rect l="l" t="t" r="r" b="b"/>
            <a:pathLst>
              <a:path w="682419" h="352395">
                <a:moveTo>
                  <a:pt x="0" y="352395"/>
                </a:moveTo>
                <a:lnTo>
                  <a:pt x="682419" y="352395"/>
                </a:lnTo>
                <a:lnTo>
                  <a:pt x="682419" y="0"/>
                </a:lnTo>
                <a:lnTo>
                  <a:pt x="0" y="0"/>
                </a:lnTo>
                <a:lnTo>
                  <a:pt x="0" y="3523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6058236" y="4782327"/>
            <a:ext cx="682410" cy="352434"/>
          </a:xfrm>
          <a:custGeom>
            <a:avLst/>
            <a:gdLst/>
            <a:ahLst/>
            <a:cxnLst/>
            <a:rect l="l" t="t" r="r" b="b"/>
            <a:pathLst>
              <a:path w="682410" h="352434">
                <a:moveTo>
                  <a:pt x="0" y="352434"/>
                </a:moveTo>
                <a:lnTo>
                  <a:pt x="0" y="0"/>
                </a:lnTo>
                <a:lnTo>
                  <a:pt x="682410" y="0"/>
                </a:lnTo>
                <a:lnTo>
                  <a:pt x="682410" y="352434"/>
                </a:lnTo>
                <a:lnTo>
                  <a:pt x="0" y="352434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6058236" y="4782327"/>
            <a:ext cx="682410" cy="0"/>
          </a:xfrm>
          <a:custGeom>
            <a:avLst/>
            <a:gdLst/>
            <a:ahLst/>
            <a:cxnLst/>
            <a:rect l="l" t="t" r="r" b="b"/>
            <a:pathLst>
              <a:path w="682410" h="0">
                <a:moveTo>
                  <a:pt x="0" y="0"/>
                </a:moveTo>
                <a:lnTo>
                  <a:pt x="6824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6743540" y="4785256"/>
            <a:ext cx="5874" cy="0"/>
          </a:xfrm>
          <a:custGeom>
            <a:avLst/>
            <a:gdLst/>
            <a:ahLst/>
            <a:cxnLst/>
            <a:rect l="l" t="t" r="r" b="b"/>
            <a:pathLst>
              <a:path w="5874" h="0">
                <a:moveTo>
                  <a:pt x="0" y="0"/>
                </a:moveTo>
                <a:lnTo>
                  <a:pt x="5874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6058236" y="5137407"/>
            <a:ext cx="691177" cy="0"/>
          </a:xfrm>
          <a:custGeom>
            <a:avLst/>
            <a:gdLst/>
            <a:ahLst/>
            <a:cxnLst/>
            <a:rect l="l" t="t" r="r" b="b"/>
            <a:pathLst>
              <a:path w="691177" h="0">
                <a:moveTo>
                  <a:pt x="0" y="0"/>
                </a:moveTo>
                <a:lnTo>
                  <a:pt x="691177" y="0"/>
                </a:lnTo>
              </a:path>
            </a:pathLst>
          </a:custGeom>
          <a:ln w="620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6740646" y="4782327"/>
            <a:ext cx="0" cy="352434"/>
          </a:xfrm>
          <a:custGeom>
            <a:avLst/>
            <a:gdLst/>
            <a:ahLst/>
            <a:cxnLst/>
            <a:rect l="l" t="t" r="r" b="b"/>
            <a:pathLst>
              <a:path w="0" h="352434">
                <a:moveTo>
                  <a:pt x="0" y="0"/>
                </a:moveTo>
                <a:lnTo>
                  <a:pt x="0" y="35243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6058236" y="4782327"/>
            <a:ext cx="0" cy="352434"/>
          </a:xfrm>
          <a:custGeom>
            <a:avLst/>
            <a:gdLst/>
            <a:ahLst/>
            <a:cxnLst/>
            <a:rect l="l" t="t" r="r" b="b"/>
            <a:pathLst>
              <a:path w="0" h="352434">
                <a:moveTo>
                  <a:pt x="0" y="0"/>
                </a:moveTo>
                <a:lnTo>
                  <a:pt x="0" y="35243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6061129" y="4785256"/>
            <a:ext cx="5873" cy="0"/>
          </a:xfrm>
          <a:custGeom>
            <a:avLst/>
            <a:gdLst/>
            <a:ahLst/>
            <a:cxnLst/>
            <a:rect l="l" t="t" r="r" b="b"/>
            <a:pathLst>
              <a:path w="5873" h="0">
                <a:moveTo>
                  <a:pt x="0" y="0"/>
                </a:moveTo>
                <a:lnTo>
                  <a:pt x="5873" y="0"/>
                </a:lnTo>
              </a:path>
            </a:pathLst>
          </a:custGeom>
          <a:ln w="5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6105050" y="4845796"/>
            <a:ext cx="233285" cy="0"/>
          </a:xfrm>
          <a:custGeom>
            <a:avLst/>
            <a:gdLst/>
            <a:ahLst/>
            <a:cxnLst/>
            <a:rect l="l" t="t" r="r" b="b"/>
            <a:pathLst>
              <a:path w="233285" h="0">
                <a:moveTo>
                  <a:pt x="0" y="0"/>
                </a:moveTo>
                <a:lnTo>
                  <a:pt x="233285" y="0"/>
                </a:lnTo>
              </a:path>
            </a:pathLst>
          </a:custGeom>
          <a:ln w="3175">
            <a:solidFill>
              <a:srgbClr val="0000FF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 txBox="1"/>
          <p:nvPr/>
        </p:nvSpPr>
        <p:spPr>
          <a:xfrm>
            <a:off x="6348868" y="4782192"/>
            <a:ext cx="30670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60100"/>
              </a:lnSpc>
            </a:pPr>
            <a:r>
              <a:rPr dirty="0" smtClean="0" sz="450" spc="65">
                <a:latin typeface="Arial"/>
                <a:cs typeface="Arial"/>
              </a:rPr>
              <a:t>2</a:t>
            </a:r>
            <a:r>
              <a:rPr dirty="0" smtClean="0" sz="450" spc="50">
                <a:latin typeface="Arial"/>
                <a:cs typeface="Arial"/>
              </a:rPr>
              <a:t>*</a:t>
            </a:r>
            <a:r>
              <a:rPr dirty="0" smtClean="0" sz="450" spc="90">
                <a:latin typeface="Arial"/>
                <a:cs typeface="Arial"/>
              </a:rPr>
              <a:t>c</a:t>
            </a:r>
            <a:r>
              <a:rPr dirty="0" smtClean="0" sz="450" spc="65">
                <a:latin typeface="Arial"/>
                <a:cs typeface="Arial"/>
              </a:rPr>
              <a:t>o</a:t>
            </a:r>
            <a:r>
              <a:rPr dirty="0" smtClean="0" sz="450" spc="90">
                <a:latin typeface="Arial"/>
                <a:cs typeface="Arial"/>
              </a:rPr>
              <a:t>s</a:t>
            </a:r>
            <a:r>
              <a:rPr dirty="0" smtClean="0" sz="450" spc="25">
                <a:latin typeface="Arial"/>
                <a:cs typeface="Arial"/>
              </a:rPr>
              <a:t>(</a:t>
            </a:r>
            <a:r>
              <a:rPr dirty="0" smtClean="0" sz="450" spc="90">
                <a:latin typeface="Arial"/>
                <a:cs typeface="Arial"/>
              </a:rPr>
              <a:t>x</a:t>
            </a:r>
            <a:r>
              <a:rPr dirty="0" smtClean="0" sz="450" spc="45">
                <a:latin typeface="Arial"/>
                <a:cs typeface="Arial"/>
              </a:rPr>
              <a:t>)</a:t>
            </a:r>
            <a:r>
              <a:rPr dirty="0" smtClean="0" sz="450" spc="40">
                <a:latin typeface="Arial"/>
                <a:cs typeface="Arial"/>
              </a:rPr>
              <a:t> </a:t>
            </a:r>
            <a:r>
              <a:rPr dirty="0" smtClean="0" sz="450" spc="90">
                <a:latin typeface="Arial"/>
                <a:cs typeface="Arial"/>
              </a:rPr>
              <a:t>c</a:t>
            </a:r>
            <a:r>
              <a:rPr dirty="0" smtClean="0" sz="450" spc="65">
                <a:latin typeface="Arial"/>
                <a:cs typeface="Arial"/>
              </a:rPr>
              <a:t>o</a:t>
            </a:r>
            <a:r>
              <a:rPr dirty="0" smtClean="0" sz="450" spc="90">
                <a:latin typeface="Arial"/>
                <a:cs typeface="Arial"/>
              </a:rPr>
              <a:t>s</a:t>
            </a:r>
            <a:r>
              <a:rPr dirty="0" smtClean="0" sz="450" spc="25">
                <a:latin typeface="Arial"/>
                <a:cs typeface="Arial"/>
              </a:rPr>
              <a:t>(</a:t>
            </a:r>
            <a:r>
              <a:rPr dirty="0" smtClean="0" sz="450" spc="90">
                <a:latin typeface="Arial"/>
                <a:cs typeface="Arial"/>
              </a:rPr>
              <a:t>x</a:t>
            </a:r>
            <a:r>
              <a:rPr dirty="0" smtClean="0" sz="450" spc="45">
                <a:latin typeface="Arial"/>
                <a:cs typeface="Arial"/>
              </a:rPr>
              <a:t>)</a:t>
            </a:r>
            <a:endParaRPr sz="450">
              <a:latin typeface="Arial"/>
              <a:cs typeface="Arial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6105050" y="4955550"/>
            <a:ext cx="233285" cy="0"/>
          </a:xfrm>
          <a:custGeom>
            <a:avLst/>
            <a:gdLst/>
            <a:ahLst/>
            <a:cxnLst/>
            <a:rect l="l" t="t" r="r" b="b"/>
            <a:pathLst>
              <a:path w="233285" h="0">
                <a:moveTo>
                  <a:pt x="0" y="0"/>
                </a:moveTo>
                <a:lnTo>
                  <a:pt x="233285" y="0"/>
                </a:lnTo>
              </a:path>
            </a:pathLst>
          </a:custGeom>
          <a:ln w="3175">
            <a:solidFill>
              <a:srgbClr val="007E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 txBox="1"/>
          <p:nvPr/>
        </p:nvSpPr>
        <p:spPr>
          <a:xfrm>
            <a:off x="6348868" y="5042980"/>
            <a:ext cx="370840" cy="80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65">
                <a:latin typeface="Arial"/>
                <a:cs typeface="Arial"/>
              </a:rPr>
              <a:t>0</a:t>
            </a:r>
            <a:r>
              <a:rPr dirty="0" smtClean="0" sz="450" spc="50">
                <a:latin typeface="Arial"/>
                <a:cs typeface="Arial"/>
              </a:rPr>
              <a:t>.</a:t>
            </a:r>
            <a:r>
              <a:rPr dirty="0" smtClean="0" sz="450" spc="65">
                <a:latin typeface="Arial"/>
                <a:cs typeface="Arial"/>
              </a:rPr>
              <a:t>5</a:t>
            </a:r>
            <a:r>
              <a:rPr dirty="0" smtClean="0" sz="450" spc="50">
                <a:latin typeface="Arial"/>
                <a:cs typeface="Arial"/>
              </a:rPr>
              <a:t>*</a:t>
            </a:r>
            <a:r>
              <a:rPr dirty="0" smtClean="0" sz="450" spc="90">
                <a:latin typeface="Arial"/>
                <a:cs typeface="Arial"/>
              </a:rPr>
              <a:t>c</a:t>
            </a:r>
            <a:r>
              <a:rPr dirty="0" smtClean="0" sz="450" spc="65">
                <a:latin typeface="Arial"/>
                <a:cs typeface="Arial"/>
              </a:rPr>
              <a:t>o</a:t>
            </a:r>
            <a:r>
              <a:rPr dirty="0" smtClean="0" sz="450" spc="90">
                <a:latin typeface="Arial"/>
                <a:cs typeface="Arial"/>
              </a:rPr>
              <a:t>s</a:t>
            </a:r>
            <a:r>
              <a:rPr dirty="0" smtClean="0" sz="450" spc="25">
                <a:latin typeface="Arial"/>
                <a:cs typeface="Arial"/>
              </a:rPr>
              <a:t>(</a:t>
            </a:r>
            <a:r>
              <a:rPr dirty="0" smtClean="0" sz="450" spc="90">
                <a:latin typeface="Arial"/>
                <a:cs typeface="Arial"/>
              </a:rPr>
              <a:t>x</a:t>
            </a:r>
            <a:r>
              <a:rPr dirty="0" smtClean="0" sz="450" spc="45">
                <a:latin typeface="Arial"/>
                <a:cs typeface="Arial"/>
              </a:rPr>
              <a:t>)</a:t>
            </a:r>
            <a:endParaRPr sz="450">
              <a:latin typeface="Arial"/>
              <a:cs typeface="Arial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6105050" y="5065564"/>
            <a:ext cx="233285" cy="0"/>
          </a:xfrm>
          <a:custGeom>
            <a:avLst/>
            <a:gdLst/>
            <a:ahLst/>
            <a:cxnLst/>
            <a:rect l="l" t="t" r="r" b="b"/>
            <a:pathLst>
              <a:path w="233285" h="0">
                <a:moveTo>
                  <a:pt x="0" y="0"/>
                </a:moveTo>
                <a:lnTo>
                  <a:pt x="233285" y="0"/>
                </a:lnTo>
              </a:path>
            </a:pathLst>
          </a:custGeom>
          <a:ln w="3175">
            <a:solidFill>
              <a:srgbClr val="FF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65" name="object 16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66" name="object 16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8304"/>
            <a:ext cx="1444625" cy="494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8299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Fiv</a:t>
            </a:r>
            <a:r>
              <a:rPr dirty="0" smtClean="0" sz="1200" spc="-5">
                <a:latin typeface="Andalus"/>
                <a:cs typeface="Andalus"/>
              </a:rPr>
              <a:t>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Gr</a:t>
            </a:r>
            <a:r>
              <a:rPr dirty="0" smtClean="0" sz="1200" spc="-10">
                <a:latin typeface="Andalus"/>
                <a:cs typeface="Andalus"/>
              </a:rPr>
              <a:t>aph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c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84801" y="714755"/>
            <a:ext cx="209423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</a:t>
            </a:r>
            <a:r>
              <a:rPr dirty="0" smtClean="0" sz="1200" spc="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ure: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2815681"/>
            <a:ext cx="6689725" cy="3012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41529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spe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typ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, but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not 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le,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AB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graph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nly</a:t>
            </a:r>
            <a:r>
              <a:rPr dirty="0" smtClean="0" sz="1400" spc="0">
                <a:latin typeface="Andalus"/>
                <a:cs typeface="Andalus"/>
              </a:rPr>
              <a:t> marke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, but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no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ne.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exam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le,</a:t>
            </a:r>
            <a:endParaRPr sz="1400">
              <a:latin typeface="Andalus"/>
              <a:cs typeface="Andalus"/>
            </a:endParaRPr>
          </a:p>
          <a:p>
            <a:pPr algn="just" marL="12700" marR="5819140">
              <a:lnSpc>
                <a:spcPct val="100000"/>
              </a:lnSpc>
              <a:spcBef>
                <a:spcPts val="459"/>
              </a:spcBef>
            </a:pPr>
            <a:r>
              <a:rPr dirty="0" smtClean="0" sz="140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x,</a:t>
            </a:r>
            <a:r>
              <a:rPr dirty="0" smtClean="0" sz="1400" spc="5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,'*</a:t>
            </a:r>
            <a:r>
              <a:rPr dirty="0" smtClean="0" sz="1400" spc="-5">
                <a:latin typeface="Andalus"/>
                <a:cs typeface="Andalus"/>
              </a:rPr>
              <a:t>')</a:t>
            </a:r>
            <a:endParaRPr sz="1400">
              <a:latin typeface="Andalus"/>
              <a:cs typeface="Andalus"/>
            </a:endParaRPr>
          </a:p>
          <a:p>
            <a:pPr marL="12700" marR="269875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mple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ul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gure t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ge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her</a:t>
            </a:r>
            <a:r>
              <a:rPr dirty="0" smtClean="0" sz="1400" spc="0">
                <a:latin typeface="Andalus"/>
                <a:cs typeface="Andalus"/>
              </a:rPr>
              <a:t> 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x,</a:t>
            </a:r>
            <a:r>
              <a:rPr dirty="0" smtClean="0" sz="1400" spc="5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,'</a:t>
            </a:r>
            <a:r>
              <a:rPr dirty="0" smtClean="0" sz="1400" spc="-5">
                <a:latin typeface="Andalus"/>
                <a:cs typeface="Andalus"/>
              </a:rPr>
              <a:t>--</a:t>
            </a:r>
            <a:r>
              <a:rPr dirty="0" smtClean="0" sz="1400" spc="0">
                <a:latin typeface="Andalus"/>
                <a:cs typeface="Andalus"/>
              </a:rPr>
              <a:t>',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,y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,'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',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,y</a:t>
            </a:r>
            <a:r>
              <a:rPr dirty="0" smtClean="0" sz="1400" spc="-10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,':')</a:t>
            </a:r>
            <a:endParaRPr sz="1400">
              <a:latin typeface="Andalus"/>
              <a:cs typeface="Andalus"/>
            </a:endParaRPr>
          </a:p>
          <a:p>
            <a:pPr marL="12700" marR="271780">
              <a:lnSpc>
                <a:spcPct val="127099"/>
              </a:lnSpc>
              <a:spcBef>
                <a:spcPts val="10"/>
              </a:spcBef>
            </a:pPr>
            <a:r>
              <a:rPr dirty="0" smtClean="0" sz="1400" spc="-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.W/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wo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gure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ge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giv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n(</a:t>
            </a:r>
            <a:r>
              <a:rPr dirty="0" smtClean="0" sz="1400" spc="-2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1) 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hed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n(</a:t>
            </a:r>
            <a:r>
              <a:rPr dirty="0" smtClean="0" sz="1400" spc="-2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2)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en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0">
                <a:latin typeface="Andalus"/>
                <a:cs typeface="Andalus"/>
              </a:rPr>
              <a:t> do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s ma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ker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( don’t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get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end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  <a:p>
            <a:pPr algn="just" marL="12700" marR="336613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5.1.4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ap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Im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ary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Com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lex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Data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127099"/>
              </a:lnSpc>
            </a:pP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hen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you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plex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ments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plot,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AB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gno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nary</a:t>
            </a:r>
            <a:r>
              <a:rPr dirty="0" smtClean="0" sz="1400" spc="1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ar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 ex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ss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ingle</a:t>
            </a:r>
            <a:r>
              <a:rPr dirty="0" smtClean="0" sz="1400" spc="9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lex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argum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his</a:t>
            </a:r>
            <a:r>
              <a:rPr dirty="0" smtClean="0" sz="1400" spc="9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ial</a:t>
            </a:r>
            <a:r>
              <a:rPr dirty="0" smtClean="0" sz="1400" spc="13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se,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 s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graph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part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sus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nary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par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efo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e,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5859652"/>
            <a:ext cx="3529965" cy="1325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Exampl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: 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3</a:t>
            </a:r>
            <a:r>
              <a:rPr dirty="0" smtClean="0" sz="1400" spc="-15">
                <a:latin typeface="Andalus"/>
                <a:cs typeface="Andalus"/>
              </a:rPr>
              <a:t>+</a:t>
            </a:r>
            <a:r>
              <a:rPr dirty="0" smtClean="0" sz="1400" spc="0">
                <a:latin typeface="Andalus"/>
                <a:cs typeface="Andalus"/>
              </a:rPr>
              <a:t>3</a:t>
            </a:r>
            <a:r>
              <a:rPr dirty="0" smtClean="0" sz="1400" spc="-10">
                <a:latin typeface="Andalus"/>
                <a:cs typeface="Andalus"/>
              </a:rPr>
              <a:t>j</a:t>
            </a:r>
            <a:r>
              <a:rPr dirty="0" smtClean="0" sz="1400" spc="0">
                <a:latin typeface="Andalus"/>
                <a:cs typeface="Andalus"/>
              </a:rPr>
              <a:t>,'o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a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omplex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matri</a:t>
            </a:r>
            <a:r>
              <a:rPr dirty="0" smtClean="0" sz="1400" spc="-1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 it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 a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2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 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al(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),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g(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Exampl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[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3]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[</a:t>
            </a:r>
            <a:r>
              <a:rPr dirty="0" smtClean="0" sz="1400" spc="0">
                <a:latin typeface="Andalus"/>
                <a:cs typeface="Andalus"/>
              </a:rPr>
              <a:t>0,9],</a:t>
            </a:r>
            <a:r>
              <a:rPr dirty="0" smtClean="0" sz="1400" spc="5">
                <a:latin typeface="Andalus"/>
                <a:cs typeface="Andalus"/>
              </a:rPr>
              <a:t>'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+</a:t>
            </a:r>
            <a:r>
              <a:rPr dirty="0" smtClean="0" sz="1400" spc="-2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7758556"/>
            <a:ext cx="5485765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=e</a:t>
            </a:r>
            <a:r>
              <a:rPr dirty="0" smtClean="0" baseline="33950" sz="1350" spc="-15">
                <a:latin typeface="Andalus"/>
                <a:cs typeface="Andalus"/>
              </a:rPr>
              <a:t>i</a:t>
            </a:r>
            <a:r>
              <a:rPr dirty="0" smtClean="0" baseline="33950" sz="1350" spc="-7">
                <a:latin typeface="Andalus"/>
                <a:cs typeface="Andalus"/>
              </a:rPr>
              <a:t>x</a:t>
            </a:r>
            <a:r>
              <a:rPr dirty="0" smtClean="0" baseline="33950" sz="1350" spc="-7">
                <a:latin typeface="Andalus"/>
                <a:cs typeface="Andalus"/>
              </a:rPr>
              <a:t> </a:t>
            </a:r>
            <a:r>
              <a:rPr dirty="0" smtClean="0" baseline="33950" sz="1350" spc="-142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[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,2</a:t>
            </a:r>
            <a:r>
              <a:rPr dirty="0" smtClean="0" sz="1400" spc="0">
                <a:latin typeface="Cambria Math"/>
                <a:cs typeface="Cambria Math"/>
              </a:rPr>
              <a:t>𝝅</a:t>
            </a:r>
            <a:r>
              <a:rPr dirty="0" smtClean="0" sz="1400" spc="0">
                <a:latin typeface="Andalus"/>
                <a:cs typeface="Andalus"/>
              </a:rPr>
              <a:t>]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 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𝝅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85484" y="7899272"/>
            <a:ext cx="17780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98184" y="7886064"/>
            <a:ext cx="152704" cy="0"/>
          </a:xfrm>
          <a:custGeom>
            <a:avLst/>
            <a:gdLst/>
            <a:ahLst/>
            <a:cxnLst/>
            <a:rect l="l" t="t" r="r" b="b"/>
            <a:pathLst>
              <a:path w="152704" h="0">
                <a:moveTo>
                  <a:pt x="0" y="0"/>
                </a:moveTo>
                <a:lnTo>
                  <a:pt x="15270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4500" y="8046592"/>
            <a:ext cx="2400300" cy="15970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[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3]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[</a:t>
            </a:r>
            <a:r>
              <a:rPr dirty="0" smtClean="0" sz="1400" spc="0">
                <a:latin typeface="Andalus"/>
                <a:cs typeface="Andalus"/>
              </a:rPr>
              <a:t>0,9],</a:t>
            </a:r>
            <a:r>
              <a:rPr dirty="0" smtClean="0" sz="1400" spc="5">
                <a:latin typeface="Andalus"/>
                <a:cs typeface="Andalus"/>
              </a:rPr>
              <a:t>'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+')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[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:p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/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2*p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];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y=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xp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x*i);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[x;</a:t>
            </a:r>
            <a:r>
              <a:rPr dirty="0" smtClean="0" sz="1400" spc="-15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]'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,'o</a:t>
            </a:r>
            <a:r>
              <a:rPr dirty="0" smtClean="0" sz="1400" spc="-5">
                <a:latin typeface="Andalus"/>
                <a:cs typeface="Andalus"/>
              </a:rPr>
              <a:t>-')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xis e</a:t>
            </a:r>
            <a:r>
              <a:rPr dirty="0" smtClean="0" sz="1400" spc="-15">
                <a:latin typeface="Andalus"/>
                <a:cs typeface="Andalus"/>
              </a:rPr>
              <a:t>q</a:t>
            </a:r>
            <a:r>
              <a:rPr dirty="0" smtClean="0" sz="1400" spc="0">
                <a:latin typeface="Andalus"/>
                <a:cs typeface="Andalus"/>
              </a:rPr>
              <a:t>ual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86870" y="6052538"/>
            <a:ext cx="2147534" cy="0"/>
          </a:xfrm>
          <a:custGeom>
            <a:avLst/>
            <a:gdLst/>
            <a:ahLst/>
            <a:cxnLst/>
            <a:rect l="l" t="t" r="r" b="b"/>
            <a:pathLst>
              <a:path w="2147534" h="0">
                <a:moveTo>
                  <a:pt x="0" y="0"/>
                </a:moveTo>
                <a:lnTo>
                  <a:pt x="2147534" y="0"/>
                </a:lnTo>
              </a:path>
            </a:pathLst>
          </a:custGeom>
          <a:ln w="501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486870" y="7649639"/>
            <a:ext cx="2147534" cy="0"/>
          </a:xfrm>
          <a:custGeom>
            <a:avLst/>
            <a:gdLst/>
            <a:ahLst/>
            <a:cxnLst/>
            <a:rect l="l" t="t" r="r" b="b"/>
            <a:pathLst>
              <a:path w="2147534" h="0">
                <a:moveTo>
                  <a:pt x="0" y="0"/>
                </a:moveTo>
                <a:lnTo>
                  <a:pt x="2147534" y="0"/>
                </a:lnTo>
              </a:path>
            </a:pathLst>
          </a:custGeom>
          <a:ln w="5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6626991" y="6050400"/>
            <a:ext cx="0" cy="1597095"/>
          </a:xfrm>
          <a:custGeom>
            <a:avLst/>
            <a:gdLst/>
            <a:ahLst/>
            <a:cxnLst/>
            <a:rect l="l" t="t" r="r" b="b"/>
            <a:pathLst>
              <a:path w="0" h="1597095">
                <a:moveTo>
                  <a:pt x="0" y="0"/>
                </a:moveTo>
                <a:lnTo>
                  <a:pt x="0" y="15970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486870" y="6050400"/>
            <a:ext cx="0" cy="1597095"/>
          </a:xfrm>
          <a:custGeom>
            <a:avLst/>
            <a:gdLst/>
            <a:ahLst/>
            <a:cxnLst/>
            <a:rect l="l" t="t" r="r" b="b"/>
            <a:pathLst>
              <a:path w="0" h="1597095">
                <a:moveTo>
                  <a:pt x="0" y="0"/>
                </a:moveTo>
                <a:lnTo>
                  <a:pt x="0" y="15970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489331" y="7626528"/>
            <a:ext cx="5107" cy="0"/>
          </a:xfrm>
          <a:custGeom>
            <a:avLst/>
            <a:gdLst/>
            <a:ahLst/>
            <a:cxnLst/>
            <a:rect l="l" t="t" r="r" b="b"/>
            <a:pathLst>
              <a:path w="5107" h="0">
                <a:moveTo>
                  <a:pt x="0" y="0"/>
                </a:moveTo>
                <a:lnTo>
                  <a:pt x="5107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489331" y="6071385"/>
            <a:ext cx="5107" cy="0"/>
          </a:xfrm>
          <a:custGeom>
            <a:avLst/>
            <a:gdLst/>
            <a:ahLst/>
            <a:cxnLst/>
            <a:rect l="l" t="t" r="r" b="b"/>
            <a:pathLst>
              <a:path w="5107" h="0">
                <a:moveTo>
                  <a:pt x="0" y="0"/>
                </a:moveTo>
                <a:lnTo>
                  <a:pt x="5107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845443" y="7624067"/>
            <a:ext cx="0" cy="23429"/>
          </a:xfrm>
          <a:custGeom>
            <a:avLst/>
            <a:gdLst/>
            <a:ahLst/>
            <a:cxnLst/>
            <a:rect l="l" t="t" r="r" b="b"/>
            <a:pathLst>
              <a:path w="0" h="23429">
                <a:moveTo>
                  <a:pt x="0" y="0"/>
                </a:moveTo>
                <a:lnTo>
                  <a:pt x="0" y="23429"/>
                </a:lnTo>
              </a:path>
            </a:pathLst>
          </a:custGeom>
          <a:ln w="79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845443" y="6050400"/>
            <a:ext cx="0" cy="23445"/>
          </a:xfrm>
          <a:custGeom>
            <a:avLst/>
            <a:gdLst/>
            <a:ahLst/>
            <a:cxnLst/>
            <a:rect l="l" t="t" r="r" b="b"/>
            <a:pathLst>
              <a:path w="0" h="23445">
                <a:moveTo>
                  <a:pt x="0" y="0"/>
                </a:moveTo>
                <a:lnTo>
                  <a:pt x="0" y="23445"/>
                </a:lnTo>
              </a:path>
            </a:pathLst>
          </a:custGeom>
          <a:ln w="79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200384" y="7624081"/>
            <a:ext cx="0" cy="23414"/>
          </a:xfrm>
          <a:custGeom>
            <a:avLst/>
            <a:gdLst/>
            <a:ahLst/>
            <a:cxnLst/>
            <a:rect l="l" t="t" r="r" b="b"/>
            <a:pathLst>
              <a:path w="0" h="23414">
                <a:moveTo>
                  <a:pt x="0" y="0"/>
                </a:moveTo>
                <a:lnTo>
                  <a:pt x="0" y="23414"/>
                </a:lnTo>
              </a:path>
            </a:pathLst>
          </a:custGeom>
          <a:ln w="793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200384" y="6050400"/>
            <a:ext cx="0" cy="23430"/>
          </a:xfrm>
          <a:custGeom>
            <a:avLst/>
            <a:gdLst/>
            <a:ahLst/>
            <a:cxnLst/>
            <a:rect l="l" t="t" r="r" b="b"/>
            <a:pathLst>
              <a:path w="0" h="23430">
                <a:moveTo>
                  <a:pt x="0" y="0"/>
                </a:moveTo>
                <a:lnTo>
                  <a:pt x="0" y="23430"/>
                </a:lnTo>
              </a:path>
            </a:pathLst>
          </a:custGeom>
          <a:ln w="793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560455" y="7624081"/>
            <a:ext cx="0" cy="23414"/>
          </a:xfrm>
          <a:custGeom>
            <a:avLst/>
            <a:gdLst/>
            <a:ahLst/>
            <a:cxnLst/>
            <a:rect l="l" t="t" r="r" b="b"/>
            <a:pathLst>
              <a:path w="0" h="23414">
                <a:moveTo>
                  <a:pt x="0" y="0"/>
                </a:moveTo>
                <a:lnTo>
                  <a:pt x="0" y="23414"/>
                </a:lnTo>
              </a:path>
            </a:pathLst>
          </a:custGeom>
          <a:ln w="78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560455" y="6050400"/>
            <a:ext cx="0" cy="23430"/>
          </a:xfrm>
          <a:custGeom>
            <a:avLst/>
            <a:gdLst/>
            <a:ahLst/>
            <a:cxnLst/>
            <a:rect l="l" t="t" r="r" b="b"/>
            <a:pathLst>
              <a:path w="0" h="23430">
                <a:moveTo>
                  <a:pt x="0" y="0"/>
                </a:moveTo>
                <a:lnTo>
                  <a:pt x="0" y="23430"/>
                </a:lnTo>
              </a:path>
            </a:pathLst>
          </a:custGeom>
          <a:ln w="78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915411" y="7624044"/>
            <a:ext cx="0" cy="23451"/>
          </a:xfrm>
          <a:custGeom>
            <a:avLst/>
            <a:gdLst/>
            <a:ahLst/>
            <a:cxnLst/>
            <a:rect l="l" t="t" r="r" b="b"/>
            <a:pathLst>
              <a:path w="0" h="23451">
                <a:moveTo>
                  <a:pt x="0" y="0"/>
                </a:moveTo>
                <a:lnTo>
                  <a:pt x="0" y="23451"/>
                </a:lnTo>
              </a:path>
            </a:pathLst>
          </a:custGeom>
          <a:ln w="793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915411" y="6050400"/>
            <a:ext cx="0" cy="23467"/>
          </a:xfrm>
          <a:custGeom>
            <a:avLst/>
            <a:gdLst/>
            <a:ahLst/>
            <a:cxnLst/>
            <a:rect l="l" t="t" r="r" b="b"/>
            <a:pathLst>
              <a:path w="0" h="23467">
                <a:moveTo>
                  <a:pt x="0" y="0"/>
                </a:moveTo>
                <a:lnTo>
                  <a:pt x="0" y="23467"/>
                </a:lnTo>
              </a:path>
            </a:pathLst>
          </a:custGeom>
          <a:ln w="793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270552" y="7624044"/>
            <a:ext cx="0" cy="23451"/>
          </a:xfrm>
          <a:custGeom>
            <a:avLst/>
            <a:gdLst/>
            <a:ahLst/>
            <a:cxnLst/>
            <a:rect l="l" t="t" r="r" b="b"/>
            <a:pathLst>
              <a:path w="0" h="23451">
                <a:moveTo>
                  <a:pt x="0" y="0"/>
                </a:moveTo>
                <a:lnTo>
                  <a:pt x="0" y="23451"/>
                </a:lnTo>
              </a:path>
            </a:pathLst>
          </a:custGeom>
          <a:ln w="793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6270552" y="6050400"/>
            <a:ext cx="0" cy="23467"/>
          </a:xfrm>
          <a:custGeom>
            <a:avLst/>
            <a:gdLst/>
            <a:ahLst/>
            <a:cxnLst/>
            <a:rect l="l" t="t" r="r" b="b"/>
            <a:pathLst>
              <a:path w="0" h="23467">
                <a:moveTo>
                  <a:pt x="0" y="0"/>
                </a:moveTo>
                <a:lnTo>
                  <a:pt x="0" y="23467"/>
                </a:lnTo>
              </a:path>
            </a:pathLst>
          </a:custGeom>
          <a:ln w="793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459404" y="7677759"/>
            <a:ext cx="1866264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7820" algn="l"/>
                <a:tab pos="722630" algn="l"/>
                <a:tab pos="1052830" algn="l"/>
                <a:tab pos="1437640" algn="l"/>
                <a:tab pos="1762760" algn="l"/>
              </a:tabLst>
            </a:pPr>
            <a:r>
              <a:rPr dirty="0" smtClean="0" sz="350" spc="85">
                <a:latin typeface="Arial"/>
                <a:cs typeface="Arial"/>
              </a:rPr>
              <a:t>0</a:t>
            </a:r>
            <a:r>
              <a:rPr dirty="0" smtClean="0" sz="350" spc="85">
                <a:latin typeface="Arial"/>
                <a:cs typeface="Arial"/>
              </a:rPr>
              <a:t>	</a:t>
            </a:r>
            <a:r>
              <a:rPr dirty="0" smtClean="0" sz="350" spc="75">
                <a:latin typeface="Arial"/>
                <a:cs typeface="Arial"/>
              </a:rPr>
              <a:t>0</a:t>
            </a:r>
            <a:r>
              <a:rPr dirty="0" smtClean="0" sz="350" spc="50">
                <a:latin typeface="Arial"/>
                <a:cs typeface="Arial"/>
              </a:rPr>
              <a:t>.</a:t>
            </a:r>
            <a:r>
              <a:rPr dirty="0" smtClean="0" sz="350" spc="85">
                <a:latin typeface="Arial"/>
                <a:cs typeface="Arial"/>
              </a:rPr>
              <a:t>5</a:t>
            </a:r>
            <a:r>
              <a:rPr dirty="0" smtClean="0" sz="350" spc="85">
                <a:latin typeface="Arial"/>
                <a:cs typeface="Arial"/>
              </a:rPr>
              <a:t>	</a:t>
            </a:r>
            <a:r>
              <a:rPr dirty="0" smtClean="0" sz="350" spc="85">
                <a:latin typeface="Arial"/>
                <a:cs typeface="Arial"/>
              </a:rPr>
              <a:t>1</a:t>
            </a:r>
            <a:r>
              <a:rPr dirty="0" smtClean="0" sz="350" spc="85">
                <a:latin typeface="Arial"/>
                <a:cs typeface="Arial"/>
              </a:rPr>
              <a:t>	</a:t>
            </a:r>
            <a:r>
              <a:rPr dirty="0" smtClean="0" sz="350" spc="75">
                <a:latin typeface="Arial"/>
                <a:cs typeface="Arial"/>
              </a:rPr>
              <a:t>1</a:t>
            </a:r>
            <a:r>
              <a:rPr dirty="0" smtClean="0" sz="350" spc="50">
                <a:latin typeface="Arial"/>
                <a:cs typeface="Arial"/>
              </a:rPr>
              <a:t>.</a:t>
            </a:r>
            <a:r>
              <a:rPr dirty="0" smtClean="0" sz="350" spc="85">
                <a:latin typeface="Arial"/>
                <a:cs typeface="Arial"/>
              </a:rPr>
              <a:t>5</a:t>
            </a:r>
            <a:r>
              <a:rPr dirty="0" smtClean="0" sz="350" spc="85">
                <a:latin typeface="Arial"/>
                <a:cs typeface="Arial"/>
              </a:rPr>
              <a:t>	</a:t>
            </a:r>
            <a:r>
              <a:rPr dirty="0" smtClean="0" sz="350" spc="85">
                <a:latin typeface="Arial"/>
                <a:cs typeface="Arial"/>
              </a:rPr>
              <a:t>2</a:t>
            </a:r>
            <a:r>
              <a:rPr dirty="0" smtClean="0" sz="350" spc="85">
                <a:latin typeface="Arial"/>
                <a:cs typeface="Arial"/>
              </a:rPr>
              <a:t>	</a:t>
            </a:r>
            <a:r>
              <a:rPr dirty="0" smtClean="0" sz="350" spc="75">
                <a:latin typeface="Arial"/>
                <a:cs typeface="Arial"/>
              </a:rPr>
              <a:t>2</a:t>
            </a:r>
            <a:r>
              <a:rPr dirty="0" smtClean="0" sz="350" spc="50">
                <a:latin typeface="Arial"/>
                <a:cs typeface="Arial"/>
              </a:rPr>
              <a:t>.</a:t>
            </a:r>
            <a:r>
              <a:rPr dirty="0" smtClean="0" sz="350" spc="85">
                <a:latin typeface="Arial"/>
                <a:cs typeface="Arial"/>
              </a:rPr>
              <a:t>5</a:t>
            </a:r>
            <a:endParaRPr sz="35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629437" y="7626528"/>
            <a:ext cx="4966" cy="0"/>
          </a:xfrm>
          <a:custGeom>
            <a:avLst/>
            <a:gdLst/>
            <a:ahLst/>
            <a:cxnLst/>
            <a:rect l="l" t="t" r="r" b="b"/>
            <a:pathLst>
              <a:path w="4966" h="0">
                <a:moveTo>
                  <a:pt x="0" y="0"/>
                </a:moveTo>
                <a:lnTo>
                  <a:pt x="4966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6629437" y="6071385"/>
            <a:ext cx="4966" cy="0"/>
          </a:xfrm>
          <a:custGeom>
            <a:avLst/>
            <a:gdLst/>
            <a:ahLst/>
            <a:cxnLst/>
            <a:rect l="l" t="t" r="r" b="b"/>
            <a:pathLst>
              <a:path w="4966" h="0">
                <a:moveTo>
                  <a:pt x="0" y="0"/>
                </a:moveTo>
                <a:lnTo>
                  <a:pt x="4966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6599540" y="7677759"/>
            <a:ext cx="61594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486870" y="7647496"/>
            <a:ext cx="2140121" cy="0"/>
          </a:xfrm>
          <a:custGeom>
            <a:avLst/>
            <a:gdLst/>
            <a:ahLst/>
            <a:cxnLst/>
            <a:rect l="l" t="t" r="r" b="b"/>
            <a:pathLst>
              <a:path w="2140121" h="0">
                <a:moveTo>
                  <a:pt x="0" y="0"/>
                </a:moveTo>
                <a:lnTo>
                  <a:pt x="21401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420027" y="7626339"/>
            <a:ext cx="61594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486870" y="7472260"/>
            <a:ext cx="27256" cy="0"/>
          </a:xfrm>
          <a:custGeom>
            <a:avLst/>
            <a:gdLst/>
            <a:ahLst/>
            <a:cxnLst/>
            <a:rect l="l" t="t" r="r" b="b"/>
            <a:pathLst>
              <a:path w="27256" h="0">
                <a:moveTo>
                  <a:pt x="0" y="0"/>
                </a:moveTo>
                <a:lnTo>
                  <a:pt x="27256" y="0"/>
                </a:lnTo>
              </a:path>
            </a:pathLst>
          </a:custGeom>
          <a:ln w="50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602381" y="7470118"/>
            <a:ext cx="24610" cy="0"/>
          </a:xfrm>
          <a:custGeom>
            <a:avLst/>
            <a:gdLst/>
            <a:ahLst/>
            <a:cxnLst/>
            <a:rect l="l" t="t" r="r" b="b"/>
            <a:pathLst>
              <a:path w="24610" h="0">
                <a:moveTo>
                  <a:pt x="246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6604827" y="7472443"/>
            <a:ext cx="4966" cy="0"/>
          </a:xfrm>
          <a:custGeom>
            <a:avLst/>
            <a:gdLst/>
            <a:ahLst/>
            <a:cxnLst/>
            <a:rect l="l" t="t" r="r" b="b"/>
            <a:pathLst>
              <a:path w="4966" h="0">
                <a:moveTo>
                  <a:pt x="0" y="0"/>
                </a:moveTo>
                <a:lnTo>
                  <a:pt x="4966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486870" y="7294719"/>
            <a:ext cx="27256" cy="0"/>
          </a:xfrm>
          <a:custGeom>
            <a:avLst/>
            <a:gdLst/>
            <a:ahLst/>
            <a:cxnLst/>
            <a:rect l="l" t="t" r="r" b="b"/>
            <a:pathLst>
              <a:path w="27256" h="0">
                <a:moveTo>
                  <a:pt x="0" y="0"/>
                </a:moveTo>
                <a:lnTo>
                  <a:pt x="27256" y="0"/>
                </a:lnTo>
              </a:path>
            </a:pathLst>
          </a:custGeom>
          <a:ln w="501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602381" y="7292582"/>
            <a:ext cx="24610" cy="0"/>
          </a:xfrm>
          <a:custGeom>
            <a:avLst/>
            <a:gdLst/>
            <a:ahLst/>
            <a:cxnLst/>
            <a:rect l="l" t="t" r="r" b="b"/>
            <a:pathLst>
              <a:path w="24610" h="0">
                <a:moveTo>
                  <a:pt x="246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604827" y="7294895"/>
            <a:ext cx="4966" cy="0"/>
          </a:xfrm>
          <a:custGeom>
            <a:avLst/>
            <a:gdLst/>
            <a:ahLst/>
            <a:cxnLst/>
            <a:rect l="l" t="t" r="r" b="b"/>
            <a:pathLst>
              <a:path w="4966" h="0">
                <a:moveTo>
                  <a:pt x="0" y="0"/>
                </a:moveTo>
                <a:lnTo>
                  <a:pt x="4966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4420027" y="7271430"/>
            <a:ext cx="61594" cy="243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2</a:t>
            </a:r>
            <a:endParaRPr sz="3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7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1</a:t>
            </a:r>
            <a:endParaRPr sz="35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486870" y="7117325"/>
            <a:ext cx="27256" cy="0"/>
          </a:xfrm>
          <a:custGeom>
            <a:avLst/>
            <a:gdLst/>
            <a:ahLst/>
            <a:cxnLst/>
            <a:rect l="l" t="t" r="r" b="b"/>
            <a:pathLst>
              <a:path w="27256" h="0">
                <a:moveTo>
                  <a:pt x="0" y="0"/>
                </a:moveTo>
                <a:lnTo>
                  <a:pt x="27256" y="0"/>
                </a:lnTo>
              </a:path>
            </a:pathLst>
          </a:custGeom>
          <a:ln w="501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602381" y="7115187"/>
            <a:ext cx="24610" cy="0"/>
          </a:xfrm>
          <a:custGeom>
            <a:avLst/>
            <a:gdLst/>
            <a:ahLst/>
            <a:cxnLst/>
            <a:rect l="l" t="t" r="r" b="b"/>
            <a:pathLst>
              <a:path w="24610" h="0">
                <a:moveTo>
                  <a:pt x="246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604827" y="7117501"/>
            <a:ext cx="4966" cy="0"/>
          </a:xfrm>
          <a:custGeom>
            <a:avLst/>
            <a:gdLst/>
            <a:ahLst/>
            <a:cxnLst/>
            <a:rect l="l" t="t" r="r" b="b"/>
            <a:pathLst>
              <a:path w="4966" h="0">
                <a:moveTo>
                  <a:pt x="0" y="0"/>
                </a:moveTo>
                <a:lnTo>
                  <a:pt x="4966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420027" y="7094035"/>
            <a:ext cx="61594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486870" y="6939773"/>
            <a:ext cx="27256" cy="0"/>
          </a:xfrm>
          <a:custGeom>
            <a:avLst/>
            <a:gdLst/>
            <a:ahLst/>
            <a:cxnLst/>
            <a:rect l="l" t="t" r="r" b="b"/>
            <a:pathLst>
              <a:path w="27256" h="0">
                <a:moveTo>
                  <a:pt x="0" y="0"/>
                </a:moveTo>
                <a:lnTo>
                  <a:pt x="27256" y="0"/>
                </a:lnTo>
              </a:path>
            </a:pathLst>
          </a:custGeom>
          <a:ln w="501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6602381" y="6937635"/>
            <a:ext cx="24610" cy="0"/>
          </a:xfrm>
          <a:custGeom>
            <a:avLst/>
            <a:gdLst/>
            <a:ahLst/>
            <a:cxnLst/>
            <a:rect l="l" t="t" r="r" b="b"/>
            <a:pathLst>
              <a:path w="24610" h="0">
                <a:moveTo>
                  <a:pt x="246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6604827" y="6939949"/>
            <a:ext cx="4966" cy="0"/>
          </a:xfrm>
          <a:custGeom>
            <a:avLst/>
            <a:gdLst/>
            <a:ahLst/>
            <a:cxnLst/>
            <a:rect l="l" t="t" r="r" b="b"/>
            <a:pathLst>
              <a:path w="4966" h="0">
                <a:moveTo>
                  <a:pt x="0" y="0"/>
                </a:moveTo>
                <a:lnTo>
                  <a:pt x="4966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420027" y="6916641"/>
            <a:ext cx="61594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4</a:t>
            </a:r>
            <a:endParaRPr sz="35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486870" y="6762405"/>
            <a:ext cx="27256" cy="0"/>
          </a:xfrm>
          <a:custGeom>
            <a:avLst/>
            <a:gdLst/>
            <a:ahLst/>
            <a:cxnLst/>
            <a:rect l="l" t="t" r="r" b="b"/>
            <a:pathLst>
              <a:path w="27256" h="0">
                <a:moveTo>
                  <a:pt x="0" y="0"/>
                </a:moveTo>
                <a:lnTo>
                  <a:pt x="27256" y="0"/>
                </a:lnTo>
              </a:path>
            </a:pathLst>
          </a:custGeom>
          <a:ln w="506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6602381" y="6760240"/>
            <a:ext cx="24610" cy="0"/>
          </a:xfrm>
          <a:custGeom>
            <a:avLst/>
            <a:gdLst/>
            <a:ahLst/>
            <a:cxnLst/>
            <a:rect l="l" t="t" r="r" b="b"/>
            <a:pathLst>
              <a:path w="24610" h="0">
                <a:moveTo>
                  <a:pt x="246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6604827" y="6762608"/>
            <a:ext cx="4966" cy="0"/>
          </a:xfrm>
          <a:custGeom>
            <a:avLst/>
            <a:gdLst/>
            <a:ahLst/>
            <a:cxnLst/>
            <a:rect l="l" t="t" r="r" b="b"/>
            <a:pathLst>
              <a:path w="4966" h="0">
                <a:moveTo>
                  <a:pt x="0" y="0"/>
                </a:moveTo>
                <a:lnTo>
                  <a:pt x="4966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420027" y="6739089"/>
            <a:ext cx="61594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5</a:t>
            </a:r>
            <a:endParaRPr sz="35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486870" y="6584853"/>
            <a:ext cx="27256" cy="0"/>
          </a:xfrm>
          <a:custGeom>
            <a:avLst/>
            <a:gdLst/>
            <a:ahLst/>
            <a:cxnLst/>
            <a:rect l="l" t="t" r="r" b="b"/>
            <a:pathLst>
              <a:path w="27256" h="0">
                <a:moveTo>
                  <a:pt x="0" y="0"/>
                </a:moveTo>
                <a:lnTo>
                  <a:pt x="27256" y="0"/>
                </a:lnTo>
              </a:path>
            </a:pathLst>
          </a:custGeom>
          <a:ln w="506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6602381" y="6582688"/>
            <a:ext cx="24610" cy="0"/>
          </a:xfrm>
          <a:custGeom>
            <a:avLst/>
            <a:gdLst/>
            <a:ahLst/>
            <a:cxnLst/>
            <a:rect l="l" t="t" r="r" b="b"/>
            <a:pathLst>
              <a:path w="24610" h="0">
                <a:moveTo>
                  <a:pt x="246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604827" y="6585055"/>
            <a:ext cx="4966" cy="0"/>
          </a:xfrm>
          <a:custGeom>
            <a:avLst/>
            <a:gdLst/>
            <a:ahLst/>
            <a:cxnLst/>
            <a:rect l="l" t="t" r="r" b="b"/>
            <a:pathLst>
              <a:path w="4966" h="0">
                <a:moveTo>
                  <a:pt x="0" y="0"/>
                </a:moveTo>
                <a:lnTo>
                  <a:pt x="4966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4420027" y="6561695"/>
            <a:ext cx="61594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6</a:t>
            </a:r>
            <a:endParaRPr sz="35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486870" y="6407484"/>
            <a:ext cx="27256" cy="0"/>
          </a:xfrm>
          <a:custGeom>
            <a:avLst/>
            <a:gdLst/>
            <a:ahLst/>
            <a:cxnLst/>
            <a:rect l="l" t="t" r="r" b="b"/>
            <a:pathLst>
              <a:path w="27256" h="0">
                <a:moveTo>
                  <a:pt x="0" y="0"/>
                </a:moveTo>
                <a:lnTo>
                  <a:pt x="27256" y="0"/>
                </a:lnTo>
              </a:path>
            </a:pathLst>
          </a:custGeom>
          <a:ln w="501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6602381" y="6405347"/>
            <a:ext cx="24610" cy="0"/>
          </a:xfrm>
          <a:custGeom>
            <a:avLst/>
            <a:gdLst/>
            <a:ahLst/>
            <a:cxnLst/>
            <a:rect l="l" t="t" r="r" b="b"/>
            <a:pathLst>
              <a:path w="24610" h="0">
                <a:moveTo>
                  <a:pt x="246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6604827" y="6407661"/>
            <a:ext cx="4966" cy="0"/>
          </a:xfrm>
          <a:custGeom>
            <a:avLst/>
            <a:gdLst/>
            <a:ahLst/>
            <a:cxnLst/>
            <a:rect l="l" t="t" r="r" b="b"/>
            <a:pathLst>
              <a:path w="4966" h="0">
                <a:moveTo>
                  <a:pt x="0" y="0"/>
                </a:moveTo>
                <a:lnTo>
                  <a:pt x="4966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4420027" y="6384195"/>
            <a:ext cx="61594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7</a:t>
            </a:r>
            <a:endParaRPr sz="35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486870" y="6230090"/>
            <a:ext cx="27256" cy="0"/>
          </a:xfrm>
          <a:custGeom>
            <a:avLst/>
            <a:gdLst/>
            <a:ahLst/>
            <a:cxnLst/>
            <a:rect l="l" t="t" r="r" b="b"/>
            <a:pathLst>
              <a:path w="27256" h="0">
                <a:moveTo>
                  <a:pt x="0" y="0"/>
                </a:moveTo>
                <a:lnTo>
                  <a:pt x="27256" y="0"/>
                </a:lnTo>
              </a:path>
            </a:pathLst>
          </a:custGeom>
          <a:ln w="501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6602381" y="6227953"/>
            <a:ext cx="24610" cy="0"/>
          </a:xfrm>
          <a:custGeom>
            <a:avLst/>
            <a:gdLst/>
            <a:ahLst/>
            <a:cxnLst/>
            <a:rect l="l" t="t" r="r" b="b"/>
            <a:pathLst>
              <a:path w="24610" h="0">
                <a:moveTo>
                  <a:pt x="246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604827" y="6230266"/>
            <a:ext cx="4966" cy="0"/>
          </a:xfrm>
          <a:custGeom>
            <a:avLst/>
            <a:gdLst/>
            <a:ahLst/>
            <a:cxnLst/>
            <a:rect l="l" t="t" r="r" b="b"/>
            <a:pathLst>
              <a:path w="4966" h="0">
                <a:moveTo>
                  <a:pt x="0" y="0"/>
                </a:moveTo>
                <a:lnTo>
                  <a:pt x="4966" y="0"/>
                </a:lnTo>
              </a:path>
            </a:pathLst>
          </a:custGeom>
          <a:ln w="4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4420027" y="6206801"/>
            <a:ext cx="61594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8</a:t>
            </a:r>
            <a:endParaRPr sz="35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486870" y="6050400"/>
            <a:ext cx="2140121" cy="0"/>
          </a:xfrm>
          <a:custGeom>
            <a:avLst/>
            <a:gdLst/>
            <a:ahLst/>
            <a:cxnLst/>
            <a:rect l="l" t="t" r="r" b="b"/>
            <a:pathLst>
              <a:path w="2140121" h="0">
                <a:moveTo>
                  <a:pt x="0" y="0"/>
                </a:moveTo>
                <a:lnTo>
                  <a:pt x="21401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4420027" y="6029249"/>
            <a:ext cx="61594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85">
                <a:latin typeface="Arial"/>
                <a:cs typeface="Arial"/>
              </a:rPr>
              <a:t>9</a:t>
            </a:r>
            <a:endParaRPr sz="35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486869" y="6050401"/>
            <a:ext cx="2140121" cy="1597095"/>
          </a:xfrm>
          <a:custGeom>
            <a:avLst/>
            <a:gdLst/>
            <a:ahLst/>
            <a:cxnLst/>
            <a:rect l="l" t="t" r="r" b="b"/>
            <a:pathLst>
              <a:path w="2140121" h="1597095">
                <a:moveTo>
                  <a:pt x="0" y="1597095"/>
                </a:moveTo>
                <a:lnTo>
                  <a:pt x="2140121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4467181" y="7647496"/>
            <a:ext cx="39561" cy="0"/>
          </a:xfrm>
          <a:custGeom>
            <a:avLst/>
            <a:gdLst/>
            <a:ahLst/>
            <a:cxnLst/>
            <a:rect l="l" t="t" r="r" b="b"/>
            <a:pathLst>
              <a:path w="39561" h="0">
                <a:moveTo>
                  <a:pt x="0" y="0"/>
                </a:moveTo>
                <a:lnTo>
                  <a:pt x="39561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4509204" y="7649821"/>
            <a:ext cx="4922" cy="0"/>
          </a:xfrm>
          <a:custGeom>
            <a:avLst/>
            <a:gdLst/>
            <a:ahLst/>
            <a:cxnLst/>
            <a:rect l="l" t="t" r="r" b="b"/>
            <a:pathLst>
              <a:path w="4922" h="0">
                <a:moveTo>
                  <a:pt x="0" y="0"/>
                </a:moveTo>
                <a:lnTo>
                  <a:pt x="4922" y="0"/>
                </a:lnTo>
              </a:path>
            </a:pathLst>
          </a:custGeom>
          <a:ln w="4658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4490394" y="7628857"/>
            <a:ext cx="0" cy="42155"/>
          </a:xfrm>
          <a:custGeom>
            <a:avLst/>
            <a:gdLst/>
            <a:ahLst/>
            <a:cxnLst/>
            <a:rect l="l" t="t" r="r" b="b"/>
            <a:pathLst>
              <a:path w="0" h="42155">
                <a:moveTo>
                  <a:pt x="0" y="0"/>
                </a:moveTo>
                <a:lnTo>
                  <a:pt x="0" y="42155"/>
                </a:lnTo>
              </a:path>
            </a:pathLst>
          </a:custGeom>
          <a:ln w="8087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6607347" y="6052538"/>
            <a:ext cx="46699" cy="0"/>
          </a:xfrm>
          <a:custGeom>
            <a:avLst/>
            <a:gdLst/>
            <a:ahLst/>
            <a:cxnLst/>
            <a:rect l="l" t="t" r="r" b="b"/>
            <a:pathLst>
              <a:path w="46699" h="0">
                <a:moveTo>
                  <a:pt x="0" y="0"/>
                </a:moveTo>
                <a:lnTo>
                  <a:pt x="46699" y="0"/>
                </a:lnTo>
              </a:path>
            </a:pathLst>
          </a:custGeom>
          <a:ln w="5011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6630438" y="6031783"/>
            <a:ext cx="0" cy="42085"/>
          </a:xfrm>
          <a:custGeom>
            <a:avLst/>
            <a:gdLst/>
            <a:ahLst/>
            <a:cxnLst/>
            <a:rect l="l" t="t" r="r" b="b"/>
            <a:pathLst>
              <a:path w="0" h="42085">
                <a:moveTo>
                  <a:pt x="0" y="0"/>
                </a:moveTo>
                <a:lnTo>
                  <a:pt x="0" y="42085"/>
                </a:lnTo>
              </a:path>
            </a:pathLst>
          </a:custGeom>
          <a:ln w="7931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4136018" y="8109540"/>
            <a:ext cx="2149662" cy="0"/>
          </a:xfrm>
          <a:custGeom>
            <a:avLst/>
            <a:gdLst/>
            <a:ahLst/>
            <a:cxnLst/>
            <a:rect l="l" t="t" r="r" b="b"/>
            <a:pathLst>
              <a:path w="2149662" h="0">
                <a:moveTo>
                  <a:pt x="0" y="0"/>
                </a:moveTo>
                <a:lnTo>
                  <a:pt x="2149662" y="0"/>
                </a:lnTo>
              </a:path>
            </a:pathLst>
          </a:custGeom>
          <a:ln w="46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4136018" y="9606124"/>
            <a:ext cx="2149662" cy="0"/>
          </a:xfrm>
          <a:custGeom>
            <a:avLst/>
            <a:gdLst/>
            <a:ahLst/>
            <a:cxnLst/>
            <a:rect l="l" t="t" r="r" b="b"/>
            <a:pathLst>
              <a:path w="2149662" h="0">
                <a:moveTo>
                  <a:pt x="0" y="0"/>
                </a:moveTo>
                <a:lnTo>
                  <a:pt x="2149662" y="0"/>
                </a:lnTo>
              </a:path>
            </a:pathLst>
          </a:custGeom>
          <a:ln w="470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6278317" y="8107537"/>
            <a:ext cx="0" cy="1496579"/>
          </a:xfrm>
          <a:custGeom>
            <a:avLst/>
            <a:gdLst/>
            <a:ahLst/>
            <a:cxnLst/>
            <a:rect l="l" t="t" r="r" b="b"/>
            <a:pathLst>
              <a:path w="0" h="1496579">
                <a:moveTo>
                  <a:pt x="0" y="0"/>
                </a:moveTo>
                <a:lnTo>
                  <a:pt x="0" y="149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4136018" y="8107537"/>
            <a:ext cx="0" cy="1496579"/>
          </a:xfrm>
          <a:custGeom>
            <a:avLst/>
            <a:gdLst/>
            <a:ahLst/>
            <a:cxnLst/>
            <a:rect l="l" t="t" r="r" b="b"/>
            <a:pathLst>
              <a:path w="0" h="1496579">
                <a:moveTo>
                  <a:pt x="0" y="0"/>
                </a:moveTo>
                <a:lnTo>
                  <a:pt x="0" y="14965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4367188" y="9581998"/>
            <a:ext cx="0" cy="22118"/>
          </a:xfrm>
          <a:custGeom>
            <a:avLst/>
            <a:gdLst/>
            <a:ahLst/>
            <a:cxnLst/>
            <a:rect l="l" t="t" r="r" b="b"/>
            <a:pathLst>
              <a:path w="0" h="22118">
                <a:moveTo>
                  <a:pt x="0" y="0"/>
                </a:moveTo>
                <a:lnTo>
                  <a:pt x="0" y="22118"/>
                </a:lnTo>
              </a:path>
            </a:pathLst>
          </a:custGeom>
          <a:ln w="792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4367188" y="8107537"/>
            <a:ext cx="0" cy="22132"/>
          </a:xfrm>
          <a:custGeom>
            <a:avLst/>
            <a:gdLst/>
            <a:ahLst/>
            <a:cxnLst/>
            <a:rect l="l" t="t" r="r" b="b"/>
            <a:pathLst>
              <a:path w="0" h="22132">
                <a:moveTo>
                  <a:pt x="0" y="0"/>
                </a:moveTo>
                <a:lnTo>
                  <a:pt x="0" y="22132"/>
                </a:lnTo>
              </a:path>
            </a:pathLst>
          </a:custGeom>
          <a:ln w="792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4316291" y="9636027"/>
            <a:ext cx="79375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75">
                <a:latin typeface="Arial"/>
                <a:cs typeface="Arial"/>
              </a:rPr>
              <a:t>-1</a:t>
            </a:r>
            <a:endParaRPr sz="30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787712" y="9581976"/>
            <a:ext cx="0" cy="22140"/>
          </a:xfrm>
          <a:custGeom>
            <a:avLst/>
            <a:gdLst/>
            <a:ahLst/>
            <a:cxnLst/>
            <a:rect l="l" t="t" r="r" b="b"/>
            <a:pathLst>
              <a:path w="0" h="22140">
                <a:moveTo>
                  <a:pt x="0" y="0"/>
                </a:moveTo>
                <a:lnTo>
                  <a:pt x="0" y="22140"/>
                </a:lnTo>
              </a:path>
            </a:pathLst>
          </a:custGeom>
          <a:ln w="79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4787712" y="8107537"/>
            <a:ext cx="0" cy="22155"/>
          </a:xfrm>
          <a:custGeom>
            <a:avLst/>
            <a:gdLst/>
            <a:ahLst/>
            <a:cxnLst/>
            <a:rect l="l" t="t" r="r" b="b"/>
            <a:pathLst>
              <a:path w="0" h="22155">
                <a:moveTo>
                  <a:pt x="0" y="0"/>
                </a:moveTo>
                <a:lnTo>
                  <a:pt x="0" y="22155"/>
                </a:lnTo>
              </a:path>
            </a:pathLst>
          </a:custGeom>
          <a:ln w="79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4707147" y="9636027"/>
            <a:ext cx="135255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50">
                <a:latin typeface="Arial"/>
                <a:cs typeface="Arial"/>
              </a:rPr>
              <a:t>-</a:t>
            </a:r>
            <a:r>
              <a:rPr dirty="0" smtClean="0" sz="300" spc="100">
                <a:latin typeface="Arial"/>
                <a:cs typeface="Arial"/>
              </a:rPr>
              <a:t>0</a:t>
            </a:r>
            <a:r>
              <a:rPr dirty="0" smtClean="0" sz="300" spc="65">
                <a:latin typeface="Arial"/>
                <a:cs typeface="Arial"/>
              </a:rPr>
              <a:t>.</a:t>
            </a:r>
            <a:r>
              <a:rPr dirty="0" smtClean="0" sz="300" spc="110">
                <a:latin typeface="Arial"/>
                <a:cs typeface="Arial"/>
              </a:rPr>
              <a:t>5</a:t>
            </a:r>
            <a:endParaRPr sz="3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213158" y="9582013"/>
            <a:ext cx="0" cy="22103"/>
          </a:xfrm>
          <a:custGeom>
            <a:avLst/>
            <a:gdLst/>
            <a:ahLst/>
            <a:cxnLst/>
            <a:rect l="l" t="t" r="r" b="b"/>
            <a:pathLst>
              <a:path w="0" h="22103">
                <a:moveTo>
                  <a:pt x="0" y="0"/>
                </a:moveTo>
                <a:lnTo>
                  <a:pt x="0" y="22103"/>
                </a:lnTo>
              </a:path>
            </a:pathLst>
          </a:custGeom>
          <a:ln w="788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5213158" y="8107537"/>
            <a:ext cx="0" cy="22117"/>
          </a:xfrm>
          <a:custGeom>
            <a:avLst/>
            <a:gdLst/>
            <a:ahLst/>
            <a:cxnLst/>
            <a:rect l="l" t="t" r="r" b="b"/>
            <a:pathLst>
              <a:path w="0" h="22117">
                <a:moveTo>
                  <a:pt x="0" y="0"/>
                </a:moveTo>
                <a:lnTo>
                  <a:pt x="0" y="22117"/>
                </a:lnTo>
              </a:path>
            </a:pathLst>
          </a:custGeom>
          <a:ln w="788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5182236" y="9636027"/>
            <a:ext cx="61594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10">
                <a:latin typeface="Arial"/>
                <a:cs typeface="Arial"/>
              </a:rPr>
              <a:t>0</a:t>
            </a:r>
            <a:endParaRPr sz="300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5633696" y="9581976"/>
            <a:ext cx="0" cy="22140"/>
          </a:xfrm>
          <a:custGeom>
            <a:avLst/>
            <a:gdLst/>
            <a:ahLst/>
            <a:cxnLst/>
            <a:rect l="l" t="t" r="r" b="b"/>
            <a:pathLst>
              <a:path w="0" h="22140">
                <a:moveTo>
                  <a:pt x="0" y="0"/>
                </a:moveTo>
                <a:lnTo>
                  <a:pt x="0" y="22140"/>
                </a:lnTo>
              </a:path>
            </a:pathLst>
          </a:custGeom>
          <a:ln w="79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5633696" y="8107537"/>
            <a:ext cx="0" cy="22155"/>
          </a:xfrm>
          <a:custGeom>
            <a:avLst/>
            <a:gdLst/>
            <a:ahLst/>
            <a:cxnLst/>
            <a:rect l="l" t="t" r="r" b="b"/>
            <a:pathLst>
              <a:path w="0" h="22155">
                <a:moveTo>
                  <a:pt x="0" y="0"/>
                </a:moveTo>
                <a:lnTo>
                  <a:pt x="0" y="22155"/>
                </a:lnTo>
              </a:path>
            </a:pathLst>
          </a:custGeom>
          <a:ln w="79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5572914" y="9636027"/>
            <a:ext cx="115570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0</a:t>
            </a:r>
            <a:r>
              <a:rPr dirty="0" smtClean="0" sz="300" spc="65">
                <a:latin typeface="Arial"/>
                <a:cs typeface="Arial"/>
              </a:rPr>
              <a:t>.</a:t>
            </a:r>
            <a:r>
              <a:rPr dirty="0" smtClean="0" sz="300" spc="110">
                <a:latin typeface="Arial"/>
                <a:cs typeface="Arial"/>
              </a:rPr>
              <a:t>5</a:t>
            </a:r>
            <a:endParaRPr sz="30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059142" y="9582013"/>
            <a:ext cx="0" cy="22103"/>
          </a:xfrm>
          <a:custGeom>
            <a:avLst/>
            <a:gdLst/>
            <a:ahLst/>
            <a:cxnLst/>
            <a:rect l="l" t="t" r="r" b="b"/>
            <a:pathLst>
              <a:path w="0" h="22103">
                <a:moveTo>
                  <a:pt x="0" y="0"/>
                </a:moveTo>
                <a:lnTo>
                  <a:pt x="0" y="22103"/>
                </a:lnTo>
              </a:path>
            </a:pathLst>
          </a:custGeom>
          <a:ln w="788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6059142" y="8107537"/>
            <a:ext cx="0" cy="22117"/>
          </a:xfrm>
          <a:custGeom>
            <a:avLst/>
            <a:gdLst/>
            <a:ahLst/>
            <a:cxnLst/>
            <a:rect l="l" t="t" r="r" b="b"/>
            <a:pathLst>
              <a:path w="0" h="22117">
                <a:moveTo>
                  <a:pt x="0" y="0"/>
                </a:moveTo>
                <a:lnTo>
                  <a:pt x="0" y="22117"/>
                </a:lnTo>
              </a:path>
            </a:pathLst>
          </a:custGeom>
          <a:ln w="788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6028146" y="9636027"/>
            <a:ext cx="61594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10"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136018" y="9604116"/>
            <a:ext cx="2142299" cy="0"/>
          </a:xfrm>
          <a:custGeom>
            <a:avLst/>
            <a:gdLst/>
            <a:ahLst/>
            <a:cxnLst/>
            <a:rect l="l" t="t" r="r" b="b"/>
            <a:pathLst>
              <a:path w="2142299" h="0">
                <a:moveTo>
                  <a:pt x="0" y="0"/>
                </a:moveTo>
                <a:lnTo>
                  <a:pt x="21422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4049235" y="9587844"/>
            <a:ext cx="79375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75">
                <a:latin typeface="Arial"/>
                <a:cs typeface="Arial"/>
              </a:rPr>
              <a:t>-1</a:t>
            </a:r>
            <a:endParaRPr sz="30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136017" y="9453006"/>
            <a:ext cx="27346" cy="0"/>
          </a:xfrm>
          <a:custGeom>
            <a:avLst/>
            <a:gdLst/>
            <a:ahLst/>
            <a:cxnLst/>
            <a:rect l="l" t="t" r="r" b="b"/>
            <a:pathLst>
              <a:path w="27346" h="0">
                <a:moveTo>
                  <a:pt x="0" y="0"/>
                </a:moveTo>
                <a:lnTo>
                  <a:pt x="27346" y="0"/>
                </a:lnTo>
              </a:path>
            </a:pathLst>
          </a:custGeom>
          <a:ln w="47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6258533" y="9450995"/>
            <a:ext cx="19783" cy="0"/>
          </a:xfrm>
          <a:custGeom>
            <a:avLst/>
            <a:gdLst/>
            <a:ahLst/>
            <a:cxnLst/>
            <a:rect l="l" t="t" r="r" b="b"/>
            <a:pathLst>
              <a:path w="19783" h="0">
                <a:moveTo>
                  <a:pt x="197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6260988" y="9453179"/>
            <a:ext cx="4982" cy="0"/>
          </a:xfrm>
          <a:custGeom>
            <a:avLst/>
            <a:gdLst/>
            <a:ahLst/>
            <a:cxnLst/>
            <a:rect l="l" t="t" r="r" b="b"/>
            <a:pathLst>
              <a:path w="4982" h="0">
                <a:moveTo>
                  <a:pt x="0" y="0"/>
                </a:moveTo>
                <a:lnTo>
                  <a:pt x="4982" y="0"/>
                </a:lnTo>
              </a:path>
            </a:pathLst>
          </a:custGeom>
          <a:ln w="4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3994728" y="9434723"/>
            <a:ext cx="135255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50">
                <a:latin typeface="Arial"/>
                <a:cs typeface="Arial"/>
              </a:rPr>
              <a:t>-</a:t>
            </a:r>
            <a:r>
              <a:rPr dirty="0" smtClean="0" sz="300" spc="100">
                <a:latin typeface="Arial"/>
                <a:cs typeface="Arial"/>
              </a:rPr>
              <a:t>0</a:t>
            </a:r>
            <a:r>
              <a:rPr dirty="0" smtClean="0" sz="300" spc="65">
                <a:latin typeface="Arial"/>
                <a:cs typeface="Arial"/>
              </a:rPr>
              <a:t>.</a:t>
            </a:r>
            <a:r>
              <a:rPr dirty="0" smtClean="0" sz="300" spc="110">
                <a:latin typeface="Arial"/>
                <a:cs typeface="Arial"/>
              </a:rPr>
              <a:t>8</a:t>
            </a:r>
            <a:endParaRPr sz="300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4136017" y="9304245"/>
            <a:ext cx="27346" cy="0"/>
          </a:xfrm>
          <a:custGeom>
            <a:avLst/>
            <a:gdLst/>
            <a:ahLst/>
            <a:cxnLst/>
            <a:rect l="l" t="t" r="r" b="b"/>
            <a:pathLst>
              <a:path w="27346" h="0">
                <a:moveTo>
                  <a:pt x="0" y="0"/>
                </a:moveTo>
                <a:lnTo>
                  <a:pt x="27346" y="0"/>
                </a:lnTo>
              </a:path>
            </a:pathLst>
          </a:custGeom>
          <a:ln w="46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6258533" y="9302242"/>
            <a:ext cx="19783" cy="0"/>
          </a:xfrm>
          <a:custGeom>
            <a:avLst/>
            <a:gdLst/>
            <a:ahLst/>
            <a:cxnLst/>
            <a:rect l="l" t="t" r="r" b="b"/>
            <a:pathLst>
              <a:path w="19783" h="0">
                <a:moveTo>
                  <a:pt x="197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6260988" y="9304410"/>
            <a:ext cx="4982" cy="0"/>
          </a:xfrm>
          <a:custGeom>
            <a:avLst/>
            <a:gdLst/>
            <a:ahLst/>
            <a:cxnLst/>
            <a:rect l="l" t="t" r="r" b="b"/>
            <a:pathLst>
              <a:path w="4982" h="0">
                <a:moveTo>
                  <a:pt x="0" y="0"/>
                </a:moveTo>
                <a:lnTo>
                  <a:pt x="4982" y="0"/>
                </a:lnTo>
              </a:path>
            </a:pathLst>
          </a:custGeom>
          <a:ln w="4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3994728" y="9285969"/>
            <a:ext cx="135255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50">
                <a:latin typeface="Arial"/>
                <a:cs typeface="Arial"/>
              </a:rPr>
              <a:t>-</a:t>
            </a:r>
            <a:r>
              <a:rPr dirty="0" smtClean="0" sz="300" spc="100">
                <a:latin typeface="Arial"/>
                <a:cs typeface="Arial"/>
              </a:rPr>
              <a:t>0</a:t>
            </a:r>
            <a:r>
              <a:rPr dirty="0" smtClean="0" sz="300" spc="65">
                <a:latin typeface="Arial"/>
                <a:cs typeface="Arial"/>
              </a:rPr>
              <a:t>.</a:t>
            </a:r>
            <a:r>
              <a:rPr dirty="0" smtClean="0" sz="300" spc="110">
                <a:latin typeface="Arial"/>
                <a:cs typeface="Arial"/>
              </a:rPr>
              <a:t>6</a:t>
            </a:r>
            <a:endParaRPr sz="30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4136017" y="9155338"/>
            <a:ext cx="27346" cy="0"/>
          </a:xfrm>
          <a:custGeom>
            <a:avLst/>
            <a:gdLst/>
            <a:ahLst/>
            <a:cxnLst/>
            <a:rect l="l" t="t" r="r" b="b"/>
            <a:pathLst>
              <a:path w="27346" h="0">
                <a:moveTo>
                  <a:pt x="0" y="0"/>
                </a:moveTo>
                <a:lnTo>
                  <a:pt x="27346" y="0"/>
                </a:lnTo>
              </a:path>
            </a:pathLst>
          </a:custGeom>
          <a:ln w="4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6258533" y="9153311"/>
            <a:ext cx="19783" cy="0"/>
          </a:xfrm>
          <a:custGeom>
            <a:avLst/>
            <a:gdLst/>
            <a:ahLst/>
            <a:cxnLst/>
            <a:rect l="l" t="t" r="r" b="b"/>
            <a:pathLst>
              <a:path w="19783" h="0">
                <a:moveTo>
                  <a:pt x="197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6260988" y="9155528"/>
            <a:ext cx="4982" cy="0"/>
          </a:xfrm>
          <a:custGeom>
            <a:avLst/>
            <a:gdLst/>
            <a:ahLst/>
            <a:cxnLst/>
            <a:rect l="l" t="t" r="r" b="b"/>
            <a:pathLst>
              <a:path w="4982" h="0">
                <a:moveTo>
                  <a:pt x="0" y="0"/>
                </a:moveTo>
                <a:lnTo>
                  <a:pt x="4982" y="0"/>
                </a:lnTo>
              </a:path>
            </a:pathLst>
          </a:custGeom>
          <a:ln w="4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3994728" y="9137239"/>
            <a:ext cx="135255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50">
                <a:latin typeface="Arial"/>
                <a:cs typeface="Arial"/>
              </a:rPr>
              <a:t>-</a:t>
            </a:r>
            <a:r>
              <a:rPr dirty="0" smtClean="0" sz="300" spc="100">
                <a:latin typeface="Arial"/>
                <a:cs typeface="Arial"/>
              </a:rPr>
              <a:t>0</a:t>
            </a:r>
            <a:r>
              <a:rPr dirty="0" smtClean="0" sz="300" spc="65">
                <a:latin typeface="Arial"/>
                <a:cs typeface="Arial"/>
              </a:rPr>
              <a:t>.</a:t>
            </a:r>
            <a:r>
              <a:rPr dirty="0" smtClean="0" sz="300" spc="110">
                <a:latin typeface="Arial"/>
                <a:cs typeface="Arial"/>
              </a:rPr>
              <a:t>4</a:t>
            </a:r>
            <a:endParaRPr sz="300">
              <a:latin typeface="Arial"/>
              <a:cs typeface="Arial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4136017" y="9006579"/>
            <a:ext cx="27346" cy="0"/>
          </a:xfrm>
          <a:custGeom>
            <a:avLst/>
            <a:gdLst/>
            <a:ahLst/>
            <a:cxnLst/>
            <a:rect l="l" t="t" r="r" b="b"/>
            <a:pathLst>
              <a:path w="27346" h="0">
                <a:moveTo>
                  <a:pt x="0" y="0"/>
                </a:moveTo>
                <a:lnTo>
                  <a:pt x="27346" y="0"/>
                </a:lnTo>
              </a:path>
            </a:pathLst>
          </a:custGeom>
          <a:ln w="46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6258533" y="9004576"/>
            <a:ext cx="19783" cy="0"/>
          </a:xfrm>
          <a:custGeom>
            <a:avLst/>
            <a:gdLst/>
            <a:ahLst/>
            <a:cxnLst/>
            <a:rect l="l" t="t" r="r" b="b"/>
            <a:pathLst>
              <a:path w="19783" h="0">
                <a:moveTo>
                  <a:pt x="197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6260988" y="9006744"/>
            <a:ext cx="4982" cy="0"/>
          </a:xfrm>
          <a:custGeom>
            <a:avLst/>
            <a:gdLst/>
            <a:ahLst/>
            <a:cxnLst/>
            <a:rect l="l" t="t" r="r" b="b"/>
            <a:pathLst>
              <a:path w="4982" h="0">
                <a:moveTo>
                  <a:pt x="0" y="0"/>
                </a:moveTo>
                <a:lnTo>
                  <a:pt x="4982" y="0"/>
                </a:lnTo>
              </a:path>
            </a:pathLst>
          </a:custGeom>
          <a:ln w="4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3994728" y="8988456"/>
            <a:ext cx="135255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50">
                <a:latin typeface="Arial"/>
                <a:cs typeface="Arial"/>
              </a:rPr>
              <a:t>-</a:t>
            </a:r>
            <a:r>
              <a:rPr dirty="0" smtClean="0" sz="300" spc="100">
                <a:latin typeface="Arial"/>
                <a:cs typeface="Arial"/>
              </a:rPr>
              <a:t>0</a:t>
            </a:r>
            <a:r>
              <a:rPr dirty="0" smtClean="0" sz="300" spc="65">
                <a:latin typeface="Arial"/>
                <a:cs typeface="Arial"/>
              </a:rPr>
              <a:t>.</a:t>
            </a:r>
            <a:r>
              <a:rPr dirty="0" smtClean="0" sz="300" spc="110"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4136017" y="8857845"/>
            <a:ext cx="27346" cy="0"/>
          </a:xfrm>
          <a:custGeom>
            <a:avLst/>
            <a:gdLst/>
            <a:ahLst/>
            <a:cxnLst/>
            <a:rect l="l" t="t" r="r" b="b"/>
            <a:pathLst>
              <a:path w="27346" h="0">
                <a:moveTo>
                  <a:pt x="0" y="0"/>
                </a:moveTo>
                <a:lnTo>
                  <a:pt x="27346" y="0"/>
                </a:lnTo>
              </a:path>
            </a:pathLst>
          </a:custGeom>
          <a:ln w="46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6258533" y="8855842"/>
            <a:ext cx="19783" cy="0"/>
          </a:xfrm>
          <a:custGeom>
            <a:avLst/>
            <a:gdLst/>
            <a:ahLst/>
            <a:cxnLst/>
            <a:rect l="l" t="t" r="r" b="b"/>
            <a:pathLst>
              <a:path w="19783" h="0">
                <a:moveTo>
                  <a:pt x="197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6260988" y="8858010"/>
            <a:ext cx="4982" cy="0"/>
          </a:xfrm>
          <a:custGeom>
            <a:avLst/>
            <a:gdLst/>
            <a:ahLst/>
            <a:cxnLst/>
            <a:rect l="l" t="t" r="r" b="b"/>
            <a:pathLst>
              <a:path w="4982" h="0">
                <a:moveTo>
                  <a:pt x="0" y="0"/>
                </a:moveTo>
                <a:lnTo>
                  <a:pt x="4982" y="0"/>
                </a:lnTo>
              </a:path>
            </a:pathLst>
          </a:custGeom>
          <a:ln w="4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4068996" y="8839574"/>
            <a:ext cx="61594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10">
                <a:latin typeface="Arial"/>
                <a:cs typeface="Arial"/>
              </a:rPr>
              <a:t>0</a:t>
            </a:r>
            <a:endParaRPr sz="300">
              <a:latin typeface="Arial"/>
              <a:cs typeface="Arial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4136017" y="8704724"/>
            <a:ext cx="27346" cy="0"/>
          </a:xfrm>
          <a:custGeom>
            <a:avLst/>
            <a:gdLst/>
            <a:ahLst/>
            <a:cxnLst/>
            <a:rect l="l" t="t" r="r" b="b"/>
            <a:pathLst>
              <a:path w="27346" h="0">
                <a:moveTo>
                  <a:pt x="0" y="0"/>
                </a:moveTo>
                <a:lnTo>
                  <a:pt x="27346" y="0"/>
                </a:lnTo>
              </a:path>
            </a:pathLst>
          </a:custGeom>
          <a:ln w="46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6258533" y="8702721"/>
            <a:ext cx="19783" cy="0"/>
          </a:xfrm>
          <a:custGeom>
            <a:avLst/>
            <a:gdLst/>
            <a:ahLst/>
            <a:cxnLst/>
            <a:rect l="l" t="t" r="r" b="b"/>
            <a:pathLst>
              <a:path w="19783" h="0">
                <a:moveTo>
                  <a:pt x="197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6260988" y="8704889"/>
            <a:ext cx="4982" cy="0"/>
          </a:xfrm>
          <a:custGeom>
            <a:avLst/>
            <a:gdLst/>
            <a:ahLst/>
            <a:cxnLst/>
            <a:rect l="l" t="t" r="r" b="b"/>
            <a:pathLst>
              <a:path w="4982" h="0">
                <a:moveTo>
                  <a:pt x="0" y="0"/>
                </a:moveTo>
                <a:lnTo>
                  <a:pt x="4982" y="0"/>
                </a:lnTo>
              </a:path>
            </a:pathLst>
          </a:custGeom>
          <a:ln w="4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4014488" y="8686453"/>
            <a:ext cx="115570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0</a:t>
            </a:r>
            <a:r>
              <a:rPr dirty="0" smtClean="0" sz="300" spc="65">
                <a:latin typeface="Arial"/>
                <a:cs typeface="Arial"/>
              </a:rPr>
              <a:t>.</a:t>
            </a:r>
            <a:r>
              <a:rPr dirty="0" smtClean="0" sz="300" spc="110"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4136017" y="8555965"/>
            <a:ext cx="27346" cy="0"/>
          </a:xfrm>
          <a:custGeom>
            <a:avLst/>
            <a:gdLst/>
            <a:ahLst/>
            <a:cxnLst/>
            <a:rect l="l" t="t" r="r" b="b"/>
            <a:pathLst>
              <a:path w="27346" h="0">
                <a:moveTo>
                  <a:pt x="0" y="0"/>
                </a:moveTo>
                <a:lnTo>
                  <a:pt x="27346" y="0"/>
                </a:lnTo>
              </a:path>
            </a:pathLst>
          </a:custGeom>
          <a:ln w="4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6258533" y="8553937"/>
            <a:ext cx="19783" cy="0"/>
          </a:xfrm>
          <a:custGeom>
            <a:avLst/>
            <a:gdLst/>
            <a:ahLst/>
            <a:cxnLst/>
            <a:rect l="l" t="t" r="r" b="b"/>
            <a:pathLst>
              <a:path w="19783" h="0">
                <a:moveTo>
                  <a:pt x="197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6260988" y="8556155"/>
            <a:ext cx="4982" cy="0"/>
          </a:xfrm>
          <a:custGeom>
            <a:avLst/>
            <a:gdLst/>
            <a:ahLst/>
            <a:cxnLst/>
            <a:rect l="l" t="t" r="r" b="b"/>
            <a:pathLst>
              <a:path w="4982" h="0">
                <a:moveTo>
                  <a:pt x="0" y="0"/>
                </a:moveTo>
                <a:lnTo>
                  <a:pt x="4982" y="0"/>
                </a:lnTo>
              </a:path>
            </a:pathLst>
          </a:custGeom>
          <a:ln w="4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4014488" y="8537669"/>
            <a:ext cx="115570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0</a:t>
            </a:r>
            <a:r>
              <a:rPr dirty="0" smtClean="0" sz="300" spc="65">
                <a:latin typeface="Arial"/>
                <a:cs typeface="Arial"/>
              </a:rPr>
              <a:t>.</a:t>
            </a:r>
            <a:r>
              <a:rPr dirty="0" smtClean="0" sz="300" spc="110">
                <a:latin typeface="Arial"/>
                <a:cs typeface="Arial"/>
              </a:rPr>
              <a:t>4</a:t>
            </a:r>
            <a:endParaRPr sz="300">
              <a:latin typeface="Arial"/>
              <a:cs typeface="Arial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4136017" y="8407058"/>
            <a:ext cx="27346" cy="0"/>
          </a:xfrm>
          <a:custGeom>
            <a:avLst/>
            <a:gdLst/>
            <a:ahLst/>
            <a:cxnLst/>
            <a:rect l="l" t="t" r="r" b="b"/>
            <a:pathLst>
              <a:path w="27346" h="0">
                <a:moveTo>
                  <a:pt x="0" y="0"/>
                </a:moveTo>
                <a:lnTo>
                  <a:pt x="27346" y="0"/>
                </a:lnTo>
              </a:path>
            </a:pathLst>
          </a:custGeom>
          <a:ln w="46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6258533" y="8405055"/>
            <a:ext cx="19783" cy="0"/>
          </a:xfrm>
          <a:custGeom>
            <a:avLst/>
            <a:gdLst/>
            <a:ahLst/>
            <a:cxnLst/>
            <a:rect l="l" t="t" r="r" b="b"/>
            <a:pathLst>
              <a:path w="19783" h="0">
                <a:moveTo>
                  <a:pt x="197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6260988" y="8407224"/>
            <a:ext cx="4982" cy="0"/>
          </a:xfrm>
          <a:custGeom>
            <a:avLst/>
            <a:gdLst/>
            <a:ahLst/>
            <a:cxnLst/>
            <a:rect l="l" t="t" r="r" b="b"/>
            <a:pathLst>
              <a:path w="4982" h="0">
                <a:moveTo>
                  <a:pt x="0" y="0"/>
                </a:moveTo>
                <a:lnTo>
                  <a:pt x="4982" y="0"/>
                </a:lnTo>
              </a:path>
            </a:pathLst>
          </a:custGeom>
          <a:ln w="4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4014488" y="8388936"/>
            <a:ext cx="115570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0</a:t>
            </a:r>
            <a:r>
              <a:rPr dirty="0" smtClean="0" sz="300" spc="65">
                <a:latin typeface="Arial"/>
                <a:cs typeface="Arial"/>
              </a:rPr>
              <a:t>.</a:t>
            </a:r>
            <a:r>
              <a:rPr dirty="0" smtClean="0" sz="300" spc="110">
                <a:latin typeface="Arial"/>
                <a:cs typeface="Arial"/>
              </a:rPr>
              <a:t>6</a:t>
            </a:r>
            <a:endParaRPr sz="300">
              <a:latin typeface="Arial"/>
              <a:cs typeface="Arial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4136017" y="8258299"/>
            <a:ext cx="27346" cy="0"/>
          </a:xfrm>
          <a:custGeom>
            <a:avLst/>
            <a:gdLst/>
            <a:ahLst/>
            <a:cxnLst/>
            <a:rect l="l" t="t" r="r" b="b"/>
            <a:pathLst>
              <a:path w="27346" h="0">
                <a:moveTo>
                  <a:pt x="0" y="0"/>
                </a:moveTo>
                <a:lnTo>
                  <a:pt x="27346" y="0"/>
                </a:lnTo>
              </a:path>
            </a:pathLst>
          </a:custGeom>
          <a:ln w="4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6258533" y="8256272"/>
            <a:ext cx="19783" cy="0"/>
          </a:xfrm>
          <a:custGeom>
            <a:avLst/>
            <a:gdLst/>
            <a:ahLst/>
            <a:cxnLst/>
            <a:rect l="l" t="t" r="r" b="b"/>
            <a:pathLst>
              <a:path w="19783" h="0">
                <a:moveTo>
                  <a:pt x="1978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6260988" y="8258489"/>
            <a:ext cx="4982" cy="0"/>
          </a:xfrm>
          <a:custGeom>
            <a:avLst/>
            <a:gdLst/>
            <a:ahLst/>
            <a:cxnLst/>
            <a:rect l="l" t="t" r="r" b="b"/>
            <a:pathLst>
              <a:path w="4982" h="0">
                <a:moveTo>
                  <a:pt x="0" y="0"/>
                </a:moveTo>
                <a:lnTo>
                  <a:pt x="4982" y="0"/>
                </a:lnTo>
              </a:path>
            </a:pathLst>
          </a:custGeom>
          <a:ln w="4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4014488" y="8240152"/>
            <a:ext cx="115570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0</a:t>
            </a:r>
            <a:r>
              <a:rPr dirty="0" smtClean="0" sz="300" spc="65">
                <a:latin typeface="Arial"/>
                <a:cs typeface="Arial"/>
              </a:rPr>
              <a:t>.</a:t>
            </a:r>
            <a:r>
              <a:rPr dirty="0" smtClean="0" sz="300" spc="110">
                <a:latin typeface="Arial"/>
                <a:cs typeface="Arial"/>
              </a:rPr>
              <a:t>8</a:t>
            </a:r>
            <a:endParaRPr sz="300">
              <a:latin typeface="Arial"/>
              <a:cs typeface="Arial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4136017" y="8107537"/>
            <a:ext cx="2142299" cy="0"/>
          </a:xfrm>
          <a:custGeom>
            <a:avLst/>
            <a:gdLst/>
            <a:ahLst/>
            <a:cxnLst/>
            <a:rect l="l" t="t" r="r" b="b"/>
            <a:pathLst>
              <a:path w="2142299" h="0">
                <a:moveTo>
                  <a:pt x="0" y="0"/>
                </a:moveTo>
                <a:lnTo>
                  <a:pt x="21422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4068996" y="8091269"/>
            <a:ext cx="61594" cy="59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10"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4363745" y="8107537"/>
            <a:ext cx="1691975" cy="1496579"/>
          </a:xfrm>
          <a:custGeom>
            <a:avLst/>
            <a:gdLst/>
            <a:ahLst/>
            <a:cxnLst/>
            <a:rect l="l" t="t" r="r" b="b"/>
            <a:pathLst>
              <a:path w="1691975" h="1496579">
                <a:moveTo>
                  <a:pt x="1691975" y="748304"/>
                </a:moveTo>
                <a:lnTo>
                  <a:pt x="1647352" y="516430"/>
                </a:lnTo>
                <a:lnTo>
                  <a:pt x="1528579" y="306388"/>
                </a:lnTo>
                <a:lnTo>
                  <a:pt x="1340566" y="140011"/>
                </a:lnTo>
                <a:lnTo>
                  <a:pt x="1103170" y="35089"/>
                </a:lnTo>
                <a:lnTo>
                  <a:pt x="845991" y="0"/>
                </a:lnTo>
                <a:lnTo>
                  <a:pt x="583680" y="35089"/>
                </a:lnTo>
                <a:lnTo>
                  <a:pt x="346284" y="140011"/>
                </a:lnTo>
                <a:lnTo>
                  <a:pt x="158197" y="306388"/>
                </a:lnTo>
                <a:lnTo>
                  <a:pt x="39506" y="516430"/>
                </a:lnTo>
                <a:lnTo>
                  <a:pt x="0" y="743918"/>
                </a:lnTo>
                <a:lnTo>
                  <a:pt x="39506" y="975792"/>
                </a:lnTo>
                <a:lnTo>
                  <a:pt x="158197" y="1185833"/>
                </a:lnTo>
                <a:lnTo>
                  <a:pt x="346284" y="1352191"/>
                </a:lnTo>
                <a:lnTo>
                  <a:pt x="583680" y="1457123"/>
                </a:lnTo>
                <a:lnTo>
                  <a:pt x="845991" y="1496579"/>
                </a:lnTo>
                <a:lnTo>
                  <a:pt x="1103170" y="1457123"/>
                </a:lnTo>
                <a:lnTo>
                  <a:pt x="1340566" y="1352191"/>
                </a:lnTo>
                <a:lnTo>
                  <a:pt x="1528579" y="1185833"/>
                </a:lnTo>
                <a:lnTo>
                  <a:pt x="1647352" y="975792"/>
                </a:lnTo>
                <a:lnTo>
                  <a:pt x="1691975" y="74830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6035938" y="8838510"/>
            <a:ext cx="39367" cy="34742"/>
          </a:xfrm>
          <a:custGeom>
            <a:avLst/>
            <a:gdLst/>
            <a:ahLst/>
            <a:cxnLst/>
            <a:rect l="l" t="t" r="r" b="b"/>
            <a:pathLst>
              <a:path w="39367" h="34742">
                <a:moveTo>
                  <a:pt x="0" y="17331"/>
                </a:moveTo>
                <a:lnTo>
                  <a:pt x="5775" y="28958"/>
                </a:lnTo>
                <a:lnTo>
                  <a:pt x="18684" y="34742"/>
                </a:lnTo>
                <a:lnTo>
                  <a:pt x="32412" y="29947"/>
                </a:lnTo>
                <a:lnTo>
                  <a:pt x="39367" y="19039"/>
                </a:lnTo>
                <a:lnTo>
                  <a:pt x="34162" y="6369"/>
                </a:lnTo>
                <a:lnTo>
                  <a:pt x="22132" y="0"/>
                </a:lnTo>
                <a:lnTo>
                  <a:pt x="7759" y="4345"/>
                </a:lnTo>
                <a:lnTo>
                  <a:pt x="306" y="14634"/>
                </a:lnTo>
                <a:lnTo>
                  <a:pt x="0" y="17331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5991314" y="8606549"/>
            <a:ext cx="39567" cy="34829"/>
          </a:xfrm>
          <a:custGeom>
            <a:avLst/>
            <a:gdLst/>
            <a:ahLst/>
            <a:cxnLst/>
            <a:rect l="l" t="t" r="r" b="b"/>
            <a:pathLst>
              <a:path w="39567" h="34829">
                <a:moveTo>
                  <a:pt x="0" y="17419"/>
                </a:moveTo>
                <a:lnTo>
                  <a:pt x="5775" y="29045"/>
                </a:lnTo>
                <a:lnTo>
                  <a:pt x="18684" y="34829"/>
                </a:lnTo>
                <a:lnTo>
                  <a:pt x="32530" y="30089"/>
                </a:lnTo>
                <a:lnTo>
                  <a:pt x="39567" y="19279"/>
                </a:lnTo>
                <a:lnTo>
                  <a:pt x="34492" y="6579"/>
                </a:lnTo>
                <a:lnTo>
                  <a:pt x="22560" y="0"/>
                </a:lnTo>
                <a:lnTo>
                  <a:pt x="8021" y="4243"/>
                </a:lnTo>
                <a:lnTo>
                  <a:pt x="397" y="14354"/>
                </a:lnTo>
                <a:lnTo>
                  <a:pt x="0" y="17419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5872616" y="8396469"/>
            <a:ext cx="39367" cy="34870"/>
          </a:xfrm>
          <a:custGeom>
            <a:avLst/>
            <a:gdLst/>
            <a:ahLst/>
            <a:cxnLst/>
            <a:rect l="l" t="t" r="r" b="b"/>
            <a:pathLst>
              <a:path w="39367" h="34870">
                <a:moveTo>
                  <a:pt x="0" y="17456"/>
                </a:moveTo>
                <a:lnTo>
                  <a:pt x="5789" y="29103"/>
                </a:lnTo>
                <a:lnTo>
                  <a:pt x="18678" y="34870"/>
                </a:lnTo>
                <a:lnTo>
                  <a:pt x="32410" y="30073"/>
                </a:lnTo>
                <a:lnTo>
                  <a:pt x="39367" y="19166"/>
                </a:lnTo>
                <a:lnTo>
                  <a:pt x="34209" y="6448"/>
                </a:lnTo>
                <a:lnTo>
                  <a:pt x="22229" y="0"/>
                </a:lnTo>
                <a:lnTo>
                  <a:pt x="7850" y="4304"/>
                </a:lnTo>
                <a:lnTo>
                  <a:pt x="340" y="14579"/>
                </a:lnTo>
                <a:lnTo>
                  <a:pt x="0" y="17456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5684529" y="8230301"/>
            <a:ext cx="39567" cy="34657"/>
          </a:xfrm>
          <a:custGeom>
            <a:avLst/>
            <a:gdLst/>
            <a:ahLst/>
            <a:cxnLst/>
            <a:rect l="l" t="t" r="r" b="b"/>
            <a:pathLst>
              <a:path w="39567" h="34657">
                <a:moveTo>
                  <a:pt x="0" y="17247"/>
                </a:moveTo>
                <a:lnTo>
                  <a:pt x="5775" y="28873"/>
                </a:lnTo>
                <a:lnTo>
                  <a:pt x="18684" y="34657"/>
                </a:lnTo>
                <a:lnTo>
                  <a:pt x="32530" y="29917"/>
                </a:lnTo>
                <a:lnTo>
                  <a:pt x="39567" y="19107"/>
                </a:lnTo>
                <a:lnTo>
                  <a:pt x="34445" y="6442"/>
                </a:lnTo>
                <a:lnTo>
                  <a:pt x="22427" y="0"/>
                </a:lnTo>
                <a:lnTo>
                  <a:pt x="7900" y="4249"/>
                </a:lnTo>
                <a:lnTo>
                  <a:pt x="348" y="14383"/>
                </a:lnTo>
                <a:lnTo>
                  <a:pt x="0" y="17247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5447133" y="8125161"/>
            <a:ext cx="39368" cy="34875"/>
          </a:xfrm>
          <a:custGeom>
            <a:avLst/>
            <a:gdLst/>
            <a:ahLst/>
            <a:cxnLst/>
            <a:rect l="l" t="t" r="r" b="b"/>
            <a:pathLst>
              <a:path w="39368" h="34875">
                <a:moveTo>
                  <a:pt x="0" y="17465"/>
                </a:moveTo>
                <a:lnTo>
                  <a:pt x="5775" y="29091"/>
                </a:lnTo>
                <a:lnTo>
                  <a:pt x="18684" y="34875"/>
                </a:lnTo>
                <a:lnTo>
                  <a:pt x="32441" y="30081"/>
                </a:lnTo>
                <a:lnTo>
                  <a:pt x="39368" y="19173"/>
                </a:lnTo>
                <a:lnTo>
                  <a:pt x="34223" y="6416"/>
                </a:lnTo>
                <a:lnTo>
                  <a:pt x="22248" y="0"/>
                </a:lnTo>
                <a:lnTo>
                  <a:pt x="7857" y="4293"/>
                </a:lnTo>
                <a:lnTo>
                  <a:pt x="342" y="14568"/>
                </a:lnTo>
                <a:lnTo>
                  <a:pt x="0" y="17465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5189953" y="8090250"/>
            <a:ext cx="39368" cy="34697"/>
          </a:xfrm>
          <a:custGeom>
            <a:avLst/>
            <a:gdLst/>
            <a:ahLst/>
            <a:cxnLst/>
            <a:rect l="l" t="t" r="r" b="b"/>
            <a:pathLst>
              <a:path w="39368" h="34697">
                <a:moveTo>
                  <a:pt x="0" y="17287"/>
                </a:moveTo>
                <a:lnTo>
                  <a:pt x="5775" y="28913"/>
                </a:lnTo>
                <a:lnTo>
                  <a:pt x="18684" y="34697"/>
                </a:lnTo>
                <a:lnTo>
                  <a:pt x="32441" y="29902"/>
                </a:lnTo>
                <a:lnTo>
                  <a:pt x="39368" y="18994"/>
                </a:lnTo>
                <a:lnTo>
                  <a:pt x="34175" y="6353"/>
                </a:lnTo>
                <a:lnTo>
                  <a:pt x="22113" y="0"/>
                </a:lnTo>
                <a:lnTo>
                  <a:pt x="7736" y="4359"/>
                </a:lnTo>
                <a:lnTo>
                  <a:pt x="297" y="14643"/>
                </a:lnTo>
                <a:lnTo>
                  <a:pt x="0" y="17287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4927643" y="8125174"/>
            <a:ext cx="39434" cy="34862"/>
          </a:xfrm>
          <a:custGeom>
            <a:avLst/>
            <a:gdLst/>
            <a:ahLst/>
            <a:cxnLst/>
            <a:rect l="l" t="t" r="r" b="b"/>
            <a:pathLst>
              <a:path w="39434" h="34862">
                <a:moveTo>
                  <a:pt x="0" y="17451"/>
                </a:moveTo>
                <a:lnTo>
                  <a:pt x="5775" y="29078"/>
                </a:lnTo>
                <a:lnTo>
                  <a:pt x="18684" y="34862"/>
                </a:lnTo>
                <a:lnTo>
                  <a:pt x="32451" y="30085"/>
                </a:lnTo>
                <a:lnTo>
                  <a:pt x="39434" y="19210"/>
                </a:lnTo>
                <a:lnTo>
                  <a:pt x="34296" y="6446"/>
                </a:lnTo>
                <a:lnTo>
                  <a:pt x="22341" y="0"/>
                </a:lnTo>
                <a:lnTo>
                  <a:pt x="7906" y="4258"/>
                </a:lnTo>
                <a:lnTo>
                  <a:pt x="358" y="14488"/>
                </a:lnTo>
                <a:lnTo>
                  <a:pt x="0" y="17451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4690247" y="8230261"/>
            <a:ext cx="39367" cy="34697"/>
          </a:xfrm>
          <a:custGeom>
            <a:avLst/>
            <a:gdLst/>
            <a:ahLst/>
            <a:cxnLst/>
            <a:rect l="l" t="t" r="r" b="b"/>
            <a:pathLst>
              <a:path w="39367" h="34697">
                <a:moveTo>
                  <a:pt x="0" y="17287"/>
                </a:moveTo>
                <a:lnTo>
                  <a:pt x="5775" y="28913"/>
                </a:lnTo>
                <a:lnTo>
                  <a:pt x="18684" y="34697"/>
                </a:lnTo>
                <a:lnTo>
                  <a:pt x="32412" y="29902"/>
                </a:lnTo>
                <a:lnTo>
                  <a:pt x="39367" y="18994"/>
                </a:lnTo>
                <a:lnTo>
                  <a:pt x="34150" y="6353"/>
                </a:lnTo>
                <a:lnTo>
                  <a:pt x="22099" y="0"/>
                </a:lnTo>
                <a:lnTo>
                  <a:pt x="7729" y="4362"/>
                </a:lnTo>
                <a:lnTo>
                  <a:pt x="295" y="14652"/>
                </a:lnTo>
                <a:lnTo>
                  <a:pt x="0" y="17287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4502211" y="8396471"/>
            <a:ext cx="39387" cy="34867"/>
          </a:xfrm>
          <a:custGeom>
            <a:avLst/>
            <a:gdLst/>
            <a:ahLst/>
            <a:cxnLst/>
            <a:rect l="l" t="t" r="r" b="b"/>
            <a:pathLst>
              <a:path w="39387" h="34867">
                <a:moveTo>
                  <a:pt x="0" y="17454"/>
                </a:moveTo>
                <a:lnTo>
                  <a:pt x="5779" y="29095"/>
                </a:lnTo>
                <a:lnTo>
                  <a:pt x="18678" y="34867"/>
                </a:lnTo>
                <a:lnTo>
                  <a:pt x="32421" y="30077"/>
                </a:lnTo>
                <a:lnTo>
                  <a:pt x="39387" y="19180"/>
                </a:lnTo>
                <a:lnTo>
                  <a:pt x="34235" y="6453"/>
                </a:lnTo>
                <a:lnTo>
                  <a:pt x="22263" y="0"/>
                </a:lnTo>
                <a:lnTo>
                  <a:pt x="7861" y="4295"/>
                </a:lnTo>
                <a:lnTo>
                  <a:pt x="345" y="14555"/>
                </a:lnTo>
                <a:lnTo>
                  <a:pt x="0" y="17454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4383498" y="8606514"/>
            <a:ext cx="39387" cy="34866"/>
          </a:xfrm>
          <a:custGeom>
            <a:avLst/>
            <a:gdLst/>
            <a:ahLst/>
            <a:cxnLst/>
            <a:rect l="l" t="t" r="r" b="b"/>
            <a:pathLst>
              <a:path w="39387" h="34866">
                <a:moveTo>
                  <a:pt x="0" y="17454"/>
                </a:moveTo>
                <a:lnTo>
                  <a:pt x="5775" y="29088"/>
                </a:lnTo>
                <a:lnTo>
                  <a:pt x="18680" y="34866"/>
                </a:lnTo>
                <a:lnTo>
                  <a:pt x="32425" y="30076"/>
                </a:lnTo>
                <a:lnTo>
                  <a:pt x="39387" y="19179"/>
                </a:lnTo>
                <a:lnTo>
                  <a:pt x="34234" y="6506"/>
                </a:lnTo>
                <a:lnTo>
                  <a:pt x="22266" y="0"/>
                </a:lnTo>
                <a:lnTo>
                  <a:pt x="7862" y="4342"/>
                </a:lnTo>
                <a:lnTo>
                  <a:pt x="346" y="14591"/>
                </a:lnTo>
                <a:lnTo>
                  <a:pt x="0" y="17454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4343806" y="8834186"/>
            <a:ext cx="39550" cy="34671"/>
          </a:xfrm>
          <a:custGeom>
            <a:avLst/>
            <a:gdLst/>
            <a:ahLst/>
            <a:cxnLst/>
            <a:rect l="l" t="t" r="r" b="b"/>
            <a:pathLst>
              <a:path w="39550" h="34671">
                <a:moveTo>
                  <a:pt x="0" y="17269"/>
                </a:moveTo>
                <a:lnTo>
                  <a:pt x="5807" y="28852"/>
                </a:lnTo>
                <a:lnTo>
                  <a:pt x="18715" y="34671"/>
                </a:lnTo>
                <a:lnTo>
                  <a:pt x="32536" y="29927"/>
                </a:lnTo>
                <a:lnTo>
                  <a:pt x="39550" y="19098"/>
                </a:lnTo>
                <a:lnTo>
                  <a:pt x="34393" y="6402"/>
                </a:lnTo>
                <a:lnTo>
                  <a:pt x="22394" y="0"/>
                </a:lnTo>
                <a:lnTo>
                  <a:pt x="7948" y="4278"/>
                </a:lnTo>
                <a:lnTo>
                  <a:pt x="346" y="14436"/>
                </a:lnTo>
                <a:lnTo>
                  <a:pt x="0" y="17269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4383498" y="9066027"/>
            <a:ext cx="39362" cy="34855"/>
          </a:xfrm>
          <a:custGeom>
            <a:avLst/>
            <a:gdLst/>
            <a:ahLst/>
            <a:cxnLst/>
            <a:rect l="l" t="t" r="r" b="b"/>
            <a:pathLst>
              <a:path w="39362" h="34855">
                <a:moveTo>
                  <a:pt x="0" y="17302"/>
                </a:moveTo>
                <a:lnTo>
                  <a:pt x="5736" y="29028"/>
                </a:lnTo>
                <a:lnTo>
                  <a:pt x="18574" y="34855"/>
                </a:lnTo>
                <a:lnTo>
                  <a:pt x="32334" y="30114"/>
                </a:lnTo>
                <a:lnTo>
                  <a:pt x="39362" y="19217"/>
                </a:lnTo>
                <a:lnTo>
                  <a:pt x="34246" y="6467"/>
                </a:lnTo>
                <a:lnTo>
                  <a:pt x="22311" y="0"/>
                </a:lnTo>
                <a:lnTo>
                  <a:pt x="7848" y="4293"/>
                </a:lnTo>
                <a:lnTo>
                  <a:pt x="335" y="14488"/>
                </a:lnTo>
                <a:lnTo>
                  <a:pt x="0" y="17302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4502211" y="9276070"/>
            <a:ext cx="39362" cy="34855"/>
          </a:xfrm>
          <a:custGeom>
            <a:avLst/>
            <a:gdLst/>
            <a:ahLst/>
            <a:cxnLst/>
            <a:rect l="l" t="t" r="r" b="b"/>
            <a:pathLst>
              <a:path w="39362" h="34855">
                <a:moveTo>
                  <a:pt x="0" y="17301"/>
                </a:moveTo>
                <a:lnTo>
                  <a:pt x="5740" y="29032"/>
                </a:lnTo>
                <a:lnTo>
                  <a:pt x="18573" y="34855"/>
                </a:lnTo>
                <a:lnTo>
                  <a:pt x="32331" y="30113"/>
                </a:lnTo>
                <a:lnTo>
                  <a:pt x="39362" y="19216"/>
                </a:lnTo>
                <a:lnTo>
                  <a:pt x="34247" y="6452"/>
                </a:lnTo>
                <a:lnTo>
                  <a:pt x="22309" y="0"/>
                </a:lnTo>
                <a:lnTo>
                  <a:pt x="7847" y="4275"/>
                </a:lnTo>
                <a:lnTo>
                  <a:pt x="335" y="14475"/>
                </a:lnTo>
                <a:lnTo>
                  <a:pt x="0" y="17301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4690247" y="9442425"/>
            <a:ext cx="39365" cy="34727"/>
          </a:xfrm>
          <a:custGeom>
            <a:avLst/>
            <a:gdLst/>
            <a:ahLst/>
            <a:cxnLst/>
            <a:rect l="l" t="t" r="r" b="b"/>
            <a:pathLst>
              <a:path w="39365" h="34727">
                <a:moveTo>
                  <a:pt x="0" y="17302"/>
                </a:moveTo>
                <a:lnTo>
                  <a:pt x="5771" y="28934"/>
                </a:lnTo>
                <a:lnTo>
                  <a:pt x="18674" y="34727"/>
                </a:lnTo>
                <a:lnTo>
                  <a:pt x="32402" y="29934"/>
                </a:lnTo>
                <a:lnTo>
                  <a:pt x="39365" y="19027"/>
                </a:lnTo>
                <a:lnTo>
                  <a:pt x="34159" y="6369"/>
                </a:lnTo>
                <a:lnTo>
                  <a:pt x="22126" y="0"/>
                </a:lnTo>
                <a:lnTo>
                  <a:pt x="7748" y="4354"/>
                </a:lnTo>
                <a:lnTo>
                  <a:pt x="301" y="14635"/>
                </a:lnTo>
                <a:lnTo>
                  <a:pt x="0" y="17302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4927643" y="9547399"/>
            <a:ext cx="39404" cy="34840"/>
          </a:xfrm>
          <a:custGeom>
            <a:avLst/>
            <a:gdLst/>
            <a:ahLst/>
            <a:cxnLst/>
            <a:rect l="l" t="t" r="r" b="b"/>
            <a:pathLst>
              <a:path w="39404" h="34840">
                <a:moveTo>
                  <a:pt x="0" y="17261"/>
                </a:moveTo>
                <a:lnTo>
                  <a:pt x="5728" y="28995"/>
                </a:lnTo>
                <a:lnTo>
                  <a:pt x="18557" y="34840"/>
                </a:lnTo>
                <a:lnTo>
                  <a:pt x="32342" y="30121"/>
                </a:lnTo>
                <a:lnTo>
                  <a:pt x="39404" y="19247"/>
                </a:lnTo>
                <a:lnTo>
                  <a:pt x="34309" y="6469"/>
                </a:lnTo>
                <a:lnTo>
                  <a:pt x="22392" y="0"/>
                </a:lnTo>
                <a:lnTo>
                  <a:pt x="7887" y="4258"/>
                </a:lnTo>
                <a:lnTo>
                  <a:pt x="345" y="14409"/>
                </a:lnTo>
                <a:lnTo>
                  <a:pt x="0" y="17261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5189953" y="9586814"/>
            <a:ext cx="39365" cy="34727"/>
          </a:xfrm>
          <a:custGeom>
            <a:avLst/>
            <a:gdLst/>
            <a:ahLst/>
            <a:cxnLst/>
            <a:rect l="l" t="t" r="r" b="b"/>
            <a:pathLst>
              <a:path w="39365" h="34727">
                <a:moveTo>
                  <a:pt x="0" y="17302"/>
                </a:moveTo>
                <a:lnTo>
                  <a:pt x="5771" y="28934"/>
                </a:lnTo>
                <a:lnTo>
                  <a:pt x="18674" y="34727"/>
                </a:lnTo>
                <a:lnTo>
                  <a:pt x="32432" y="29934"/>
                </a:lnTo>
                <a:lnTo>
                  <a:pt x="39365" y="19027"/>
                </a:lnTo>
                <a:lnTo>
                  <a:pt x="34184" y="6369"/>
                </a:lnTo>
                <a:lnTo>
                  <a:pt x="22140" y="0"/>
                </a:lnTo>
                <a:lnTo>
                  <a:pt x="7755" y="4351"/>
                </a:lnTo>
                <a:lnTo>
                  <a:pt x="303" y="14626"/>
                </a:lnTo>
                <a:lnTo>
                  <a:pt x="0" y="17302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5447133" y="9547385"/>
            <a:ext cx="39339" cy="34854"/>
          </a:xfrm>
          <a:custGeom>
            <a:avLst/>
            <a:gdLst/>
            <a:ahLst/>
            <a:cxnLst/>
            <a:rect l="l" t="t" r="r" b="b"/>
            <a:pathLst>
              <a:path w="39339" h="34854">
                <a:moveTo>
                  <a:pt x="0" y="17275"/>
                </a:moveTo>
                <a:lnTo>
                  <a:pt x="5728" y="29009"/>
                </a:lnTo>
                <a:lnTo>
                  <a:pt x="18557" y="34854"/>
                </a:lnTo>
                <a:lnTo>
                  <a:pt x="32333" y="30116"/>
                </a:lnTo>
                <a:lnTo>
                  <a:pt x="39339" y="19210"/>
                </a:lnTo>
                <a:lnTo>
                  <a:pt x="34236" y="6439"/>
                </a:lnTo>
                <a:lnTo>
                  <a:pt x="22299" y="0"/>
                </a:lnTo>
                <a:lnTo>
                  <a:pt x="7837" y="4293"/>
                </a:lnTo>
                <a:lnTo>
                  <a:pt x="329" y="14490"/>
                </a:lnTo>
                <a:lnTo>
                  <a:pt x="0" y="17275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5684529" y="9442466"/>
            <a:ext cx="39564" cy="34687"/>
          </a:xfrm>
          <a:custGeom>
            <a:avLst/>
            <a:gdLst/>
            <a:ahLst/>
            <a:cxnLst/>
            <a:rect l="l" t="t" r="r" b="b"/>
            <a:pathLst>
              <a:path w="39564" h="34687">
                <a:moveTo>
                  <a:pt x="0" y="17262"/>
                </a:moveTo>
                <a:lnTo>
                  <a:pt x="5771" y="28894"/>
                </a:lnTo>
                <a:lnTo>
                  <a:pt x="18674" y="34687"/>
                </a:lnTo>
                <a:lnTo>
                  <a:pt x="32521" y="29948"/>
                </a:lnTo>
                <a:lnTo>
                  <a:pt x="39564" y="19140"/>
                </a:lnTo>
                <a:lnTo>
                  <a:pt x="34454" y="6458"/>
                </a:lnTo>
                <a:lnTo>
                  <a:pt x="22453" y="0"/>
                </a:lnTo>
                <a:lnTo>
                  <a:pt x="7919" y="4241"/>
                </a:lnTo>
                <a:lnTo>
                  <a:pt x="355" y="14366"/>
                </a:lnTo>
                <a:lnTo>
                  <a:pt x="0" y="17262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5872616" y="9276068"/>
            <a:ext cx="39342" cy="34858"/>
          </a:xfrm>
          <a:custGeom>
            <a:avLst/>
            <a:gdLst/>
            <a:ahLst/>
            <a:cxnLst/>
            <a:rect l="l" t="t" r="r" b="b"/>
            <a:pathLst>
              <a:path w="39342" h="34858">
                <a:moveTo>
                  <a:pt x="0" y="17303"/>
                </a:moveTo>
                <a:lnTo>
                  <a:pt x="5750" y="29040"/>
                </a:lnTo>
                <a:lnTo>
                  <a:pt x="18572" y="34858"/>
                </a:lnTo>
                <a:lnTo>
                  <a:pt x="32319" y="30109"/>
                </a:lnTo>
                <a:lnTo>
                  <a:pt x="39342" y="19202"/>
                </a:lnTo>
                <a:lnTo>
                  <a:pt x="34221" y="6446"/>
                </a:lnTo>
                <a:lnTo>
                  <a:pt x="22274" y="0"/>
                </a:lnTo>
                <a:lnTo>
                  <a:pt x="7836" y="4285"/>
                </a:lnTo>
                <a:lnTo>
                  <a:pt x="330" y="14499"/>
                </a:lnTo>
                <a:lnTo>
                  <a:pt x="0" y="17303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5991314" y="9066062"/>
            <a:ext cx="39541" cy="34818"/>
          </a:xfrm>
          <a:custGeom>
            <a:avLst/>
            <a:gdLst/>
            <a:ahLst/>
            <a:cxnLst/>
            <a:rect l="l" t="t" r="r" b="b"/>
            <a:pathLst>
              <a:path w="39541" h="34818">
                <a:moveTo>
                  <a:pt x="0" y="17267"/>
                </a:moveTo>
                <a:lnTo>
                  <a:pt x="5736" y="28985"/>
                </a:lnTo>
                <a:lnTo>
                  <a:pt x="18579" y="34818"/>
                </a:lnTo>
                <a:lnTo>
                  <a:pt x="32439" y="30126"/>
                </a:lnTo>
                <a:lnTo>
                  <a:pt x="39541" y="19317"/>
                </a:lnTo>
                <a:lnTo>
                  <a:pt x="34504" y="6540"/>
                </a:lnTo>
                <a:lnTo>
                  <a:pt x="22606" y="0"/>
                </a:lnTo>
                <a:lnTo>
                  <a:pt x="8008" y="4193"/>
                </a:lnTo>
                <a:lnTo>
                  <a:pt x="386" y="14250"/>
                </a:lnTo>
                <a:lnTo>
                  <a:pt x="0" y="17267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6035938" y="8838510"/>
            <a:ext cx="39367" cy="34742"/>
          </a:xfrm>
          <a:custGeom>
            <a:avLst/>
            <a:gdLst/>
            <a:ahLst/>
            <a:cxnLst/>
            <a:rect l="l" t="t" r="r" b="b"/>
            <a:pathLst>
              <a:path w="39367" h="34742">
                <a:moveTo>
                  <a:pt x="0" y="17331"/>
                </a:moveTo>
                <a:lnTo>
                  <a:pt x="5775" y="28958"/>
                </a:lnTo>
                <a:lnTo>
                  <a:pt x="18684" y="34742"/>
                </a:lnTo>
                <a:lnTo>
                  <a:pt x="32412" y="29947"/>
                </a:lnTo>
                <a:lnTo>
                  <a:pt x="39367" y="19039"/>
                </a:lnTo>
                <a:lnTo>
                  <a:pt x="34162" y="6369"/>
                </a:lnTo>
                <a:lnTo>
                  <a:pt x="22132" y="0"/>
                </a:lnTo>
                <a:lnTo>
                  <a:pt x="7759" y="4345"/>
                </a:lnTo>
                <a:lnTo>
                  <a:pt x="306" y="14634"/>
                </a:lnTo>
                <a:lnTo>
                  <a:pt x="0" y="17331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57" name="object 15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58" name="object 15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56565" y="954912"/>
          <a:ext cx="6652386" cy="19004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2792"/>
                <a:gridCol w="1490690"/>
                <a:gridCol w="704146"/>
                <a:gridCol w="1510479"/>
                <a:gridCol w="685169"/>
                <a:gridCol w="1528059"/>
              </a:tblGrid>
              <a:tr h="21107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‘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050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‘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‘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sh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‘o’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294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Cir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5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62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715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y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an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‘:’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Dot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ed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‘*’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786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Ast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risk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6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‘m’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M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</a:t>
                      </a:r>
                      <a:r>
                        <a:rPr dirty="0" smtClean="0" sz="1400" spc="-20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nta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Andalus"/>
                          <a:cs typeface="Andalus"/>
                        </a:rPr>
                        <a:t>‘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-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.’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1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Da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15">
                          <a:latin typeface="Andalus"/>
                          <a:cs typeface="Andalus"/>
                        </a:rPr>
                        <a:t>h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-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d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ot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‘x’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55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Cr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6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‘y’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y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-2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w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242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‘.’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P</a:t>
                      </a:r>
                      <a:r>
                        <a:rPr dirty="0" smtClean="0" sz="1400" spc="-2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int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‘g’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2434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G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‘s’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0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q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u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are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6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‘b’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561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Andalus"/>
                          <a:cs typeface="Andalus"/>
                        </a:rPr>
                        <a:t>B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ue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‘d’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579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Andalus"/>
                          <a:cs typeface="Andalus"/>
                        </a:rPr>
                        <a:t>D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mond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6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‘w’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Andalus"/>
                          <a:cs typeface="Andalus"/>
                        </a:rPr>
                        <a:t>W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h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‘&lt;’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148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ft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Tr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gle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480059"/>
            <a:ext cx="6689725" cy="15938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65404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algn="just" marL="12700" marR="16764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Fiv</a:t>
            </a:r>
            <a:r>
              <a:rPr dirty="0" smtClean="0" sz="1200" spc="-5">
                <a:latin typeface="Andalus"/>
                <a:cs typeface="Andalus"/>
              </a:rPr>
              <a:t>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Gr</a:t>
            </a:r>
            <a:r>
              <a:rPr dirty="0" smtClean="0" sz="1200" spc="-10">
                <a:latin typeface="Andalus"/>
                <a:cs typeface="Andalus"/>
              </a:rPr>
              <a:t>aph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c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                                                                                </a:t>
            </a:r>
            <a:r>
              <a:rPr dirty="0" smtClean="0" sz="1200" spc="7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</a:t>
            </a:r>
            <a:r>
              <a:rPr dirty="0" smtClean="0" sz="1200" spc="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ure: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  <a:p>
            <a:pPr algn="just" marL="12700" marR="12700">
              <a:lnSpc>
                <a:spcPct val="127600"/>
              </a:lnSpc>
              <a:spcBef>
                <a:spcPts val="484"/>
              </a:spcBef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ogram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ws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10">
                <a:latin typeface="Andalus"/>
                <a:cs typeface="Andalus"/>
              </a:rPr>
              <a:t>0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ided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gon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ittle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ir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les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tic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s.</a:t>
            </a:r>
            <a:r>
              <a:rPr dirty="0" smtClean="0" sz="1400" spc="0">
                <a:latin typeface="Andalus"/>
                <a:cs typeface="Andalus"/>
              </a:rPr>
              <a:t> The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ax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qua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k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vidual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k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k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ments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3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axes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0">
                <a:latin typeface="Andalus"/>
                <a:cs typeface="Andalus"/>
              </a:rPr>
              <a:t> s</a:t>
            </a:r>
            <a:r>
              <a:rPr dirty="0" smtClean="0" sz="1400" spc="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whi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5">
                <a:latin typeface="Andalus"/>
                <a:cs typeface="Andalus"/>
              </a:rPr>
              <a:t>k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 mo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ir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ular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 appea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e.</a:t>
            </a:r>
            <a:endParaRPr sz="1400">
              <a:latin typeface="Andalus"/>
              <a:cs typeface="Andalus"/>
            </a:endParaRPr>
          </a:p>
          <a:p>
            <a:pPr algn="just" marL="12700" marR="160782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ome us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ul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mand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whi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sed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 plot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6524116"/>
            <a:ext cx="6687820" cy="383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y1</a:t>
            </a:r>
            <a:r>
              <a:rPr dirty="0" smtClean="0" sz="1400" spc="-5">
                <a:latin typeface="Andalus"/>
                <a:cs typeface="Andalus"/>
              </a:rPr>
              <a:t>=e</a:t>
            </a:r>
            <a:r>
              <a:rPr dirty="0" smtClean="0" baseline="33950" sz="1350" spc="-15">
                <a:latin typeface="Andalus"/>
                <a:cs typeface="Andalus"/>
              </a:rPr>
              <a:t>i</a:t>
            </a:r>
            <a:r>
              <a:rPr dirty="0" smtClean="0" baseline="33950" sz="1350" spc="-7">
                <a:latin typeface="Andalus"/>
                <a:cs typeface="Andalus"/>
              </a:rPr>
              <a:t>x</a:t>
            </a:r>
            <a:r>
              <a:rPr dirty="0" smtClean="0" baseline="33950" sz="1350" spc="-7">
                <a:latin typeface="Andalus"/>
                <a:cs typeface="Andalus"/>
              </a:rPr>
              <a:t>  </a:t>
            </a:r>
            <a:r>
              <a:rPr dirty="0" smtClean="0" baseline="33950" sz="1350" spc="-7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(2x)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[0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-5">
                <a:latin typeface="Andalus"/>
                <a:cs typeface="Andalus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𝝅</a:t>
            </a:r>
            <a:r>
              <a:rPr dirty="0" smtClean="0" sz="1400" spc="0">
                <a:latin typeface="Andalus"/>
                <a:cs typeface="Andalus"/>
              </a:rPr>
              <a:t>]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ith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endParaRPr sz="1400">
              <a:latin typeface="Andalus"/>
              <a:cs typeface="Andalus"/>
            </a:endParaRPr>
          </a:p>
          <a:p>
            <a:pPr marL="44450">
              <a:lnSpc>
                <a:spcPct val="100000"/>
              </a:lnSpc>
              <a:spcBef>
                <a:spcPts val="15"/>
              </a:spcBef>
            </a:pPr>
            <a:r>
              <a:rPr dirty="0" smtClean="0" sz="1000" spc="-10">
                <a:latin typeface="Cambria Math"/>
                <a:cs typeface="Cambria Math"/>
              </a:rPr>
              <a:t>𝝅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6934580"/>
            <a:ext cx="17780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692137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96900" y="6793864"/>
            <a:ext cx="253746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,( first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 only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7081901"/>
            <a:ext cx="1450975" cy="26835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&gt;&gt;x=</a:t>
            </a:r>
            <a:r>
              <a:rPr dirty="0" smtClean="0" sz="1400" spc="-10">
                <a:latin typeface="Andalus"/>
                <a:cs typeface="Andalus"/>
              </a:rPr>
              <a:t>[</a:t>
            </a:r>
            <a:r>
              <a:rPr dirty="0" smtClean="0" sz="1400" spc="0">
                <a:latin typeface="Andalus"/>
                <a:cs typeface="Andalus"/>
              </a:rPr>
              <a:t>0: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i/1</a:t>
            </a:r>
            <a:r>
              <a:rPr dirty="0" smtClean="0" sz="1400" spc="-5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:2*pi</a:t>
            </a:r>
            <a:r>
              <a:rPr dirty="0" smtClean="0" sz="1400" spc="-10">
                <a:latin typeface="Andalus"/>
                <a:cs typeface="Andalus"/>
              </a:rPr>
              <a:t>]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1=ex</a:t>
            </a:r>
            <a:r>
              <a:rPr dirty="0" smtClean="0" sz="1400" spc="-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(x</a:t>
            </a:r>
            <a:r>
              <a:rPr dirty="0" smtClean="0" sz="1400" spc="-15">
                <a:latin typeface="Andalus"/>
                <a:cs typeface="Andalus"/>
              </a:rPr>
              <a:t>*</a:t>
            </a:r>
            <a:r>
              <a:rPr dirty="0" smtClean="0" sz="1400" spc="0">
                <a:latin typeface="Andalus"/>
                <a:cs typeface="Andalus"/>
              </a:rPr>
              <a:t>i);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gur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(1)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1,'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+')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2=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2*x);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gur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(2)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2,'</a:t>
            </a:r>
            <a:r>
              <a:rPr dirty="0" smtClean="0" sz="1400" spc="-5">
                <a:latin typeface="Andalus"/>
                <a:cs typeface="Andalus"/>
              </a:rPr>
              <a:t>-o')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xis s</a:t>
            </a:r>
            <a:r>
              <a:rPr dirty="0" smtClean="0" sz="1400" spc="-10">
                <a:latin typeface="Andalus"/>
                <a:cs typeface="Andalus"/>
              </a:rPr>
              <a:t>q</a:t>
            </a:r>
            <a:r>
              <a:rPr dirty="0" smtClean="0" sz="1400" spc="0">
                <a:latin typeface="Andalus"/>
                <a:cs typeface="Andalus"/>
              </a:rPr>
              <a:t>uare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xis e</a:t>
            </a:r>
            <a:r>
              <a:rPr dirty="0" smtClean="0" sz="1400" spc="-15">
                <a:latin typeface="Andalus"/>
                <a:cs typeface="Andalus"/>
              </a:rPr>
              <a:t>q</a:t>
            </a:r>
            <a:r>
              <a:rPr dirty="0" smtClean="0" sz="1400" spc="0">
                <a:latin typeface="Andalus"/>
                <a:cs typeface="Andalus"/>
              </a:rPr>
              <a:t>ual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038282" y="7302741"/>
            <a:ext cx="2173215" cy="0"/>
          </a:xfrm>
          <a:custGeom>
            <a:avLst/>
            <a:gdLst/>
            <a:ahLst/>
            <a:cxnLst/>
            <a:rect l="l" t="t" r="r" b="b"/>
            <a:pathLst>
              <a:path w="2173215" h="0">
                <a:moveTo>
                  <a:pt x="0" y="0"/>
                </a:moveTo>
                <a:lnTo>
                  <a:pt x="21732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6213982" y="7305308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038282" y="9074809"/>
            <a:ext cx="2173215" cy="0"/>
          </a:xfrm>
          <a:custGeom>
            <a:avLst/>
            <a:gdLst/>
            <a:ahLst/>
            <a:cxnLst/>
            <a:rect l="l" t="t" r="r" b="b"/>
            <a:pathLst>
              <a:path w="2173215" h="0">
                <a:moveTo>
                  <a:pt x="0" y="0"/>
                </a:moveTo>
                <a:lnTo>
                  <a:pt x="21732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6213982" y="9077389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6211497" y="7302741"/>
            <a:ext cx="0" cy="1772068"/>
          </a:xfrm>
          <a:custGeom>
            <a:avLst/>
            <a:gdLst/>
            <a:ahLst/>
            <a:cxnLst/>
            <a:rect l="l" t="t" r="r" b="b"/>
            <a:pathLst>
              <a:path w="0" h="1772068">
                <a:moveTo>
                  <a:pt x="0" y="0"/>
                </a:moveTo>
                <a:lnTo>
                  <a:pt x="0" y="17720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6213982" y="7305308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038282" y="7302741"/>
            <a:ext cx="0" cy="1772068"/>
          </a:xfrm>
          <a:custGeom>
            <a:avLst/>
            <a:gdLst/>
            <a:ahLst/>
            <a:cxnLst/>
            <a:rect l="l" t="t" r="r" b="b"/>
            <a:pathLst>
              <a:path w="0" h="1772068">
                <a:moveTo>
                  <a:pt x="0" y="0"/>
                </a:moveTo>
                <a:lnTo>
                  <a:pt x="0" y="17720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040781" y="7305308"/>
            <a:ext cx="5186" cy="0"/>
          </a:xfrm>
          <a:custGeom>
            <a:avLst/>
            <a:gdLst/>
            <a:ahLst/>
            <a:cxnLst/>
            <a:rect l="l" t="t" r="r" b="b"/>
            <a:pathLst>
              <a:path w="5186" h="0">
                <a:moveTo>
                  <a:pt x="0" y="0"/>
                </a:moveTo>
                <a:lnTo>
                  <a:pt x="5186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6213982" y="9077389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040782" y="9051543"/>
            <a:ext cx="5186" cy="0"/>
          </a:xfrm>
          <a:custGeom>
            <a:avLst/>
            <a:gdLst/>
            <a:ahLst/>
            <a:cxnLst/>
            <a:rect l="l" t="t" r="r" b="b"/>
            <a:pathLst>
              <a:path w="5186" h="0">
                <a:moveTo>
                  <a:pt x="0" y="0"/>
                </a:moveTo>
                <a:lnTo>
                  <a:pt x="5186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040782" y="7326024"/>
            <a:ext cx="5186" cy="0"/>
          </a:xfrm>
          <a:custGeom>
            <a:avLst/>
            <a:gdLst/>
            <a:ahLst/>
            <a:cxnLst/>
            <a:rect l="l" t="t" r="r" b="b"/>
            <a:pathLst>
              <a:path w="5186" h="0">
                <a:moveTo>
                  <a:pt x="0" y="0"/>
                </a:moveTo>
                <a:lnTo>
                  <a:pt x="5186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257165" y="9048950"/>
            <a:ext cx="0" cy="25859"/>
          </a:xfrm>
          <a:custGeom>
            <a:avLst/>
            <a:gdLst/>
            <a:ahLst/>
            <a:cxnLst/>
            <a:rect l="l" t="t" r="r" b="b"/>
            <a:pathLst>
              <a:path w="0" h="25859">
                <a:moveTo>
                  <a:pt x="0" y="0"/>
                </a:moveTo>
                <a:lnTo>
                  <a:pt x="0" y="25859"/>
                </a:lnTo>
              </a:path>
            </a:pathLst>
          </a:custGeom>
          <a:ln w="82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257165" y="7302741"/>
            <a:ext cx="0" cy="25876"/>
          </a:xfrm>
          <a:custGeom>
            <a:avLst/>
            <a:gdLst/>
            <a:ahLst/>
            <a:cxnLst/>
            <a:rect l="l" t="t" r="r" b="b"/>
            <a:pathLst>
              <a:path w="0" h="25876">
                <a:moveTo>
                  <a:pt x="0" y="0"/>
                </a:moveTo>
                <a:lnTo>
                  <a:pt x="0" y="25876"/>
                </a:lnTo>
              </a:path>
            </a:pathLst>
          </a:custGeom>
          <a:ln w="82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469078" y="9048958"/>
            <a:ext cx="0" cy="25850"/>
          </a:xfrm>
          <a:custGeom>
            <a:avLst/>
            <a:gdLst/>
            <a:ahLst/>
            <a:cxnLst/>
            <a:rect l="l" t="t" r="r" b="b"/>
            <a:pathLst>
              <a:path w="0" h="25850">
                <a:moveTo>
                  <a:pt x="0" y="2585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471562" y="905154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469078" y="7302741"/>
            <a:ext cx="0" cy="20657"/>
          </a:xfrm>
          <a:custGeom>
            <a:avLst/>
            <a:gdLst/>
            <a:ahLst/>
            <a:cxnLst/>
            <a:rect l="l" t="t" r="r" b="b"/>
            <a:pathLst>
              <a:path w="0" h="20657">
                <a:moveTo>
                  <a:pt x="0" y="0"/>
                </a:moveTo>
                <a:lnTo>
                  <a:pt x="0" y="206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471562" y="7326024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689402" y="9048958"/>
            <a:ext cx="0" cy="25850"/>
          </a:xfrm>
          <a:custGeom>
            <a:avLst/>
            <a:gdLst/>
            <a:ahLst/>
            <a:cxnLst/>
            <a:rect l="l" t="t" r="r" b="b"/>
            <a:pathLst>
              <a:path w="0" h="25850">
                <a:moveTo>
                  <a:pt x="0" y="2585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691886" y="9051543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689402" y="7302741"/>
            <a:ext cx="0" cy="20657"/>
          </a:xfrm>
          <a:custGeom>
            <a:avLst/>
            <a:gdLst/>
            <a:ahLst/>
            <a:cxnLst/>
            <a:rect l="l" t="t" r="r" b="b"/>
            <a:pathLst>
              <a:path w="0" h="20657">
                <a:moveTo>
                  <a:pt x="0" y="0"/>
                </a:moveTo>
                <a:lnTo>
                  <a:pt x="0" y="206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691886" y="7326024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904683" y="9048958"/>
            <a:ext cx="0" cy="25850"/>
          </a:xfrm>
          <a:custGeom>
            <a:avLst/>
            <a:gdLst/>
            <a:ahLst/>
            <a:cxnLst/>
            <a:rect l="l" t="t" r="r" b="b"/>
            <a:pathLst>
              <a:path w="0" h="25850">
                <a:moveTo>
                  <a:pt x="0" y="2585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907167" y="905154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904683" y="7302741"/>
            <a:ext cx="0" cy="20657"/>
          </a:xfrm>
          <a:custGeom>
            <a:avLst/>
            <a:gdLst/>
            <a:ahLst/>
            <a:cxnLst/>
            <a:rect l="l" t="t" r="r" b="b"/>
            <a:pathLst>
              <a:path w="0" h="20657">
                <a:moveTo>
                  <a:pt x="0" y="0"/>
                </a:moveTo>
                <a:lnTo>
                  <a:pt x="0" y="206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907167" y="7326024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990596" y="9106907"/>
            <a:ext cx="972819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97485" algn="l"/>
              </a:tabLst>
            </a:pPr>
            <a:r>
              <a:rPr dirty="0" smtClean="0" sz="400" spc="20">
                <a:latin typeface="Arial"/>
                <a:cs typeface="Arial"/>
              </a:rPr>
              <a:t>-</a:t>
            </a:r>
            <a:r>
              <a:rPr dirty="0" smtClean="0" sz="400" spc="60">
                <a:latin typeface="Arial"/>
                <a:cs typeface="Arial"/>
              </a:rPr>
              <a:t>1</a:t>
            </a:r>
            <a:r>
              <a:rPr dirty="0" smtClean="0" sz="400" spc="60">
                <a:latin typeface="Arial"/>
                <a:cs typeface="Arial"/>
              </a:rPr>
              <a:t>	</a:t>
            </a:r>
            <a:r>
              <a:rPr dirty="0" smtClean="0" sz="400" spc="20">
                <a:latin typeface="Arial"/>
                <a:cs typeface="Arial"/>
              </a:rPr>
              <a:t>-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8</a:t>
            </a:r>
            <a:r>
              <a:rPr dirty="0" smtClean="0" sz="400" spc="60">
                <a:latin typeface="Arial"/>
                <a:cs typeface="Arial"/>
              </a:rPr>
              <a:t>      </a:t>
            </a:r>
            <a:r>
              <a:rPr dirty="0" smtClean="0" sz="400" spc="40">
                <a:latin typeface="Arial"/>
                <a:cs typeface="Arial"/>
              </a:rPr>
              <a:t> </a:t>
            </a:r>
            <a:r>
              <a:rPr dirty="0" smtClean="0" sz="400" spc="20">
                <a:latin typeface="Arial"/>
                <a:cs typeface="Arial"/>
              </a:rPr>
              <a:t>-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6</a:t>
            </a:r>
            <a:r>
              <a:rPr dirty="0" smtClean="0" sz="400" spc="60">
                <a:latin typeface="Arial"/>
                <a:cs typeface="Arial"/>
              </a:rPr>
              <a:t>       </a:t>
            </a:r>
            <a:r>
              <a:rPr dirty="0" smtClean="0" sz="400" spc="-35">
                <a:latin typeface="Arial"/>
                <a:cs typeface="Arial"/>
              </a:rPr>
              <a:t> </a:t>
            </a:r>
            <a:r>
              <a:rPr dirty="0" smtClean="0" sz="400" spc="20">
                <a:latin typeface="Arial"/>
                <a:cs typeface="Arial"/>
              </a:rPr>
              <a:t>-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4</a:t>
            </a:r>
            <a:r>
              <a:rPr dirty="0" smtClean="0" sz="400" spc="60">
                <a:latin typeface="Arial"/>
                <a:cs typeface="Arial"/>
              </a:rPr>
              <a:t>      </a:t>
            </a:r>
            <a:r>
              <a:rPr dirty="0" smtClean="0" sz="400" spc="40">
                <a:latin typeface="Arial"/>
                <a:cs typeface="Arial"/>
              </a:rPr>
              <a:t> </a:t>
            </a:r>
            <a:r>
              <a:rPr dirty="0" smtClean="0" sz="400" spc="20">
                <a:latin typeface="Arial"/>
                <a:cs typeface="Arial"/>
              </a:rPr>
              <a:t>-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2</a:t>
            </a:r>
            <a:endParaRPr sz="4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125007" y="9048958"/>
            <a:ext cx="0" cy="25850"/>
          </a:xfrm>
          <a:custGeom>
            <a:avLst/>
            <a:gdLst/>
            <a:ahLst/>
            <a:cxnLst/>
            <a:rect l="l" t="t" r="r" b="b"/>
            <a:pathLst>
              <a:path w="0" h="25850">
                <a:moveTo>
                  <a:pt x="0" y="2585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127491" y="9051543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125007" y="7302741"/>
            <a:ext cx="0" cy="20657"/>
          </a:xfrm>
          <a:custGeom>
            <a:avLst/>
            <a:gdLst/>
            <a:ahLst/>
            <a:cxnLst/>
            <a:rect l="l" t="t" r="r" b="b"/>
            <a:pathLst>
              <a:path w="0" h="20657">
                <a:moveTo>
                  <a:pt x="0" y="0"/>
                </a:moveTo>
                <a:lnTo>
                  <a:pt x="0" y="206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5127491" y="7326024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5340288" y="9048958"/>
            <a:ext cx="0" cy="25850"/>
          </a:xfrm>
          <a:custGeom>
            <a:avLst/>
            <a:gdLst/>
            <a:ahLst/>
            <a:cxnLst/>
            <a:rect l="l" t="t" r="r" b="b"/>
            <a:pathLst>
              <a:path w="0" h="25850">
                <a:moveTo>
                  <a:pt x="0" y="2585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342772" y="905154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340288" y="7302741"/>
            <a:ext cx="0" cy="20657"/>
          </a:xfrm>
          <a:custGeom>
            <a:avLst/>
            <a:gdLst/>
            <a:ahLst/>
            <a:cxnLst/>
            <a:rect l="l" t="t" r="r" b="b"/>
            <a:pathLst>
              <a:path w="0" h="20657">
                <a:moveTo>
                  <a:pt x="0" y="0"/>
                </a:moveTo>
                <a:lnTo>
                  <a:pt x="0" y="206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5342772" y="7326024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555569" y="9048958"/>
            <a:ext cx="0" cy="25850"/>
          </a:xfrm>
          <a:custGeom>
            <a:avLst/>
            <a:gdLst/>
            <a:ahLst/>
            <a:cxnLst/>
            <a:rect l="l" t="t" r="r" b="b"/>
            <a:pathLst>
              <a:path w="0" h="25850">
                <a:moveTo>
                  <a:pt x="0" y="2585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5558128" y="9051543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5555569" y="7302741"/>
            <a:ext cx="0" cy="20657"/>
          </a:xfrm>
          <a:custGeom>
            <a:avLst/>
            <a:gdLst/>
            <a:ahLst/>
            <a:cxnLst/>
            <a:rect l="l" t="t" r="r" b="b"/>
            <a:pathLst>
              <a:path w="0" h="20657">
                <a:moveTo>
                  <a:pt x="0" y="0"/>
                </a:moveTo>
                <a:lnTo>
                  <a:pt x="0" y="206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5558128" y="7326024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5775893" y="9048958"/>
            <a:ext cx="0" cy="25850"/>
          </a:xfrm>
          <a:custGeom>
            <a:avLst/>
            <a:gdLst/>
            <a:ahLst/>
            <a:cxnLst/>
            <a:rect l="l" t="t" r="r" b="b"/>
            <a:pathLst>
              <a:path w="0" h="25850">
                <a:moveTo>
                  <a:pt x="0" y="2585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5778377" y="905154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5775893" y="7302741"/>
            <a:ext cx="0" cy="20657"/>
          </a:xfrm>
          <a:custGeom>
            <a:avLst/>
            <a:gdLst/>
            <a:ahLst/>
            <a:cxnLst/>
            <a:rect l="l" t="t" r="r" b="b"/>
            <a:pathLst>
              <a:path w="0" h="20657">
                <a:moveTo>
                  <a:pt x="0" y="0"/>
                </a:moveTo>
                <a:lnTo>
                  <a:pt x="0" y="206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778377" y="7326024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991174" y="9048958"/>
            <a:ext cx="0" cy="25850"/>
          </a:xfrm>
          <a:custGeom>
            <a:avLst/>
            <a:gdLst/>
            <a:ahLst/>
            <a:cxnLst/>
            <a:rect l="l" t="t" r="r" b="b"/>
            <a:pathLst>
              <a:path w="0" h="25850">
                <a:moveTo>
                  <a:pt x="0" y="2585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5993733" y="9051543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5991174" y="7302741"/>
            <a:ext cx="0" cy="20657"/>
          </a:xfrm>
          <a:custGeom>
            <a:avLst/>
            <a:gdLst/>
            <a:ahLst/>
            <a:cxnLst/>
            <a:rect l="l" t="t" r="r" b="b"/>
            <a:pathLst>
              <a:path w="0" h="20657">
                <a:moveTo>
                  <a:pt x="0" y="0"/>
                </a:moveTo>
                <a:lnTo>
                  <a:pt x="0" y="206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5993733" y="7326024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5097328" y="9106907"/>
            <a:ext cx="95313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97485" algn="l"/>
                <a:tab pos="633095" algn="l"/>
              </a:tabLst>
            </a:pPr>
            <a:r>
              <a:rPr dirty="0" smtClean="0" sz="400" spc="60">
                <a:latin typeface="Arial"/>
                <a:cs typeface="Arial"/>
              </a:rPr>
              <a:t>0</a:t>
            </a:r>
            <a:r>
              <a:rPr dirty="0" smtClean="0" sz="400" spc="60">
                <a:latin typeface="Arial"/>
                <a:cs typeface="Arial"/>
              </a:rPr>
              <a:t>	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2</a:t>
            </a:r>
            <a:r>
              <a:rPr dirty="0" smtClean="0" sz="400" spc="60">
                <a:latin typeface="Arial"/>
                <a:cs typeface="Arial"/>
              </a:rPr>
              <a:t>        </a:t>
            </a:r>
            <a:r>
              <a:rPr dirty="0" smtClean="0" sz="400" spc="-25">
                <a:latin typeface="Arial"/>
                <a:cs typeface="Arial"/>
              </a:rPr>
              <a:t> 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4</a:t>
            </a:r>
            <a:r>
              <a:rPr dirty="0" smtClean="0" sz="400" spc="60">
                <a:latin typeface="Arial"/>
                <a:cs typeface="Arial"/>
              </a:rPr>
              <a:t>	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6</a:t>
            </a:r>
            <a:r>
              <a:rPr dirty="0" smtClean="0" sz="400" spc="60">
                <a:latin typeface="Arial"/>
                <a:cs typeface="Arial"/>
              </a:rPr>
              <a:t>        </a:t>
            </a:r>
            <a:r>
              <a:rPr dirty="0" smtClean="0" sz="400" spc="-25">
                <a:latin typeface="Arial"/>
                <a:cs typeface="Arial"/>
              </a:rPr>
              <a:t> 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8</a:t>
            </a:r>
            <a:endParaRPr sz="4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213982" y="905154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6213982" y="7326024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6183819" y="9106907"/>
            <a:ext cx="6223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60"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060962" y="9077389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188991" y="9077389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950603" y="9049854"/>
            <a:ext cx="8001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30">
                <a:latin typeface="Arial"/>
                <a:cs typeface="Arial"/>
              </a:rPr>
              <a:t>-1</a:t>
            </a:r>
            <a:endParaRPr sz="4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038282" y="8893502"/>
            <a:ext cx="20180" cy="0"/>
          </a:xfrm>
          <a:custGeom>
            <a:avLst/>
            <a:gdLst/>
            <a:ahLst/>
            <a:cxnLst/>
            <a:rect l="l" t="t" r="r" b="b"/>
            <a:pathLst>
              <a:path w="20180" h="0">
                <a:moveTo>
                  <a:pt x="0" y="0"/>
                </a:moveTo>
                <a:lnTo>
                  <a:pt x="201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060962" y="8896088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186507" y="8893502"/>
            <a:ext cx="24990" cy="0"/>
          </a:xfrm>
          <a:custGeom>
            <a:avLst/>
            <a:gdLst/>
            <a:ahLst/>
            <a:cxnLst/>
            <a:rect l="l" t="t" r="r" b="b"/>
            <a:pathLst>
              <a:path w="24990" h="0">
                <a:moveTo>
                  <a:pt x="2499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188991" y="8896088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3895435" y="8868547"/>
            <a:ext cx="13716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0">
                <a:latin typeface="Arial"/>
                <a:cs typeface="Arial"/>
              </a:rPr>
              <a:t>-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8</a:t>
            </a:r>
            <a:endParaRPr sz="4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4038282" y="8717366"/>
            <a:ext cx="20180" cy="0"/>
          </a:xfrm>
          <a:custGeom>
            <a:avLst/>
            <a:gdLst/>
            <a:ahLst/>
            <a:cxnLst/>
            <a:rect l="l" t="t" r="r" b="b"/>
            <a:pathLst>
              <a:path w="20180" h="0">
                <a:moveTo>
                  <a:pt x="0" y="0"/>
                </a:moveTo>
                <a:lnTo>
                  <a:pt x="201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4060962" y="8719933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6186507" y="8717366"/>
            <a:ext cx="24990" cy="0"/>
          </a:xfrm>
          <a:custGeom>
            <a:avLst/>
            <a:gdLst/>
            <a:ahLst/>
            <a:cxnLst/>
            <a:rect l="l" t="t" r="r" b="b"/>
            <a:pathLst>
              <a:path w="24990" h="0">
                <a:moveTo>
                  <a:pt x="2499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188991" y="871993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3895435" y="8692411"/>
            <a:ext cx="13716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0">
                <a:latin typeface="Arial"/>
                <a:cs typeface="Arial"/>
              </a:rPr>
              <a:t>-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6</a:t>
            </a:r>
            <a:endParaRPr sz="4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038282" y="8541019"/>
            <a:ext cx="20180" cy="0"/>
          </a:xfrm>
          <a:custGeom>
            <a:avLst/>
            <a:gdLst/>
            <a:ahLst/>
            <a:cxnLst/>
            <a:rect l="l" t="t" r="r" b="b"/>
            <a:pathLst>
              <a:path w="20180" h="0">
                <a:moveTo>
                  <a:pt x="0" y="0"/>
                </a:moveTo>
                <a:lnTo>
                  <a:pt x="201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4060962" y="8543645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6186507" y="8541019"/>
            <a:ext cx="24990" cy="0"/>
          </a:xfrm>
          <a:custGeom>
            <a:avLst/>
            <a:gdLst/>
            <a:ahLst/>
            <a:cxnLst/>
            <a:rect l="l" t="t" r="r" b="b"/>
            <a:pathLst>
              <a:path w="24990" h="0">
                <a:moveTo>
                  <a:pt x="2499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6188991" y="8543645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3895435" y="8516303"/>
            <a:ext cx="13716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0">
                <a:latin typeface="Arial"/>
                <a:cs typeface="Arial"/>
              </a:rPr>
              <a:t>-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4</a:t>
            </a:r>
            <a:endParaRPr sz="40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038282" y="8364906"/>
            <a:ext cx="20180" cy="0"/>
          </a:xfrm>
          <a:custGeom>
            <a:avLst/>
            <a:gdLst/>
            <a:ahLst/>
            <a:cxnLst/>
            <a:rect l="l" t="t" r="r" b="b"/>
            <a:pathLst>
              <a:path w="20180" h="0">
                <a:moveTo>
                  <a:pt x="0" y="0"/>
                </a:moveTo>
                <a:lnTo>
                  <a:pt x="201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4060962" y="8367473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6186507" y="8364906"/>
            <a:ext cx="24990" cy="0"/>
          </a:xfrm>
          <a:custGeom>
            <a:avLst/>
            <a:gdLst/>
            <a:ahLst/>
            <a:cxnLst/>
            <a:rect l="l" t="t" r="r" b="b"/>
            <a:pathLst>
              <a:path w="24990" h="0">
                <a:moveTo>
                  <a:pt x="2499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6188991" y="836747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3895435" y="8340132"/>
            <a:ext cx="13716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0">
                <a:latin typeface="Arial"/>
                <a:cs typeface="Arial"/>
              </a:rPr>
              <a:t>-</a:t>
            </a: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2</a:t>
            </a:r>
            <a:endParaRPr sz="40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038282" y="8188793"/>
            <a:ext cx="20180" cy="0"/>
          </a:xfrm>
          <a:custGeom>
            <a:avLst/>
            <a:gdLst/>
            <a:ahLst/>
            <a:cxnLst/>
            <a:rect l="l" t="t" r="r" b="b"/>
            <a:pathLst>
              <a:path w="20180" h="0">
                <a:moveTo>
                  <a:pt x="0" y="0"/>
                </a:moveTo>
                <a:lnTo>
                  <a:pt x="201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4060962" y="8191360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6186507" y="8188793"/>
            <a:ext cx="24990" cy="0"/>
          </a:xfrm>
          <a:custGeom>
            <a:avLst/>
            <a:gdLst/>
            <a:ahLst/>
            <a:cxnLst/>
            <a:rect l="l" t="t" r="r" b="b"/>
            <a:pathLst>
              <a:path w="24990" h="0">
                <a:moveTo>
                  <a:pt x="2499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6188991" y="8191360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3970603" y="8163843"/>
            <a:ext cx="6223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6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038282" y="8007485"/>
            <a:ext cx="20180" cy="0"/>
          </a:xfrm>
          <a:custGeom>
            <a:avLst/>
            <a:gdLst/>
            <a:ahLst/>
            <a:cxnLst/>
            <a:rect l="l" t="t" r="r" b="b"/>
            <a:pathLst>
              <a:path w="20180" h="0">
                <a:moveTo>
                  <a:pt x="0" y="0"/>
                </a:moveTo>
                <a:lnTo>
                  <a:pt x="201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060962" y="8010053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6186507" y="8007485"/>
            <a:ext cx="24990" cy="0"/>
          </a:xfrm>
          <a:custGeom>
            <a:avLst/>
            <a:gdLst/>
            <a:ahLst/>
            <a:cxnLst/>
            <a:rect l="l" t="t" r="r" b="b"/>
            <a:pathLst>
              <a:path w="24990" h="0">
                <a:moveTo>
                  <a:pt x="2499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6188991" y="801005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3915436" y="7982536"/>
            <a:ext cx="116839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2</a:t>
            </a:r>
            <a:endParaRPr sz="400">
              <a:latin typeface="Arial"/>
              <a:cs typeface="Arial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038282" y="7831314"/>
            <a:ext cx="20180" cy="0"/>
          </a:xfrm>
          <a:custGeom>
            <a:avLst/>
            <a:gdLst/>
            <a:ahLst/>
            <a:cxnLst/>
            <a:rect l="l" t="t" r="r" b="b"/>
            <a:pathLst>
              <a:path w="20180" h="0">
                <a:moveTo>
                  <a:pt x="0" y="0"/>
                </a:moveTo>
                <a:lnTo>
                  <a:pt x="201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4060962" y="7833940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6186507" y="7831314"/>
            <a:ext cx="24990" cy="0"/>
          </a:xfrm>
          <a:custGeom>
            <a:avLst/>
            <a:gdLst/>
            <a:ahLst/>
            <a:cxnLst/>
            <a:rect l="l" t="t" r="r" b="b"/>
            <a:pathLst>
              <a:path w="24990" h="0">
                <a:moveTo>
                  <a:pt x="2499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6188991" y="7833940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3915436" y="7806365"/>
            <a:ext cx="116839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4</a:t>
            </a:r>
            <a:endParaRPr sz="400">
              <a:latin typeface="Arial"/>
              <a:cs typeface="Arial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4038282" y="7655025"/>
            <a:ext cx="20180" cy="0"/>
          </a:xfrm>
          <a:custGeom>
            <a:avLst/>
            <a:gdLst/>
            <a:ahLst/>
            <a:cxnLst/>
            <a:rect l="l" t="t" r="r" b="b"/>
            <a:pathLst>
              <a:path w="20180" h="0">
                <a:moveTo>
                  <a:pt x="0" y="0"/>
                </a:moveTo>
                <a:lnTo>
                  <a:pt x="201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4060962" y="7657593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6186507" y="7655025"/>
            <a:ext cx="24990" cy="0"/>
          </a:xfrm>
          <a:custGeom>
            <a:avLst/>
            <a:gdLst/>
            <a:ahLst/>
            <a:cxnLst/>
            <a:rect l="l" t="t" r="r" b="b"/>
            <a:pathLst>
              <a:path w="24990" h="0">
                <a:moveTo>
                  <a:pt x="2499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6188991" y="765759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 txBox="1"/>
          <p:nvPr/>
        </p:nvSpPr>
        <p:spPr>
          <a:xfrm>
            <a:off x="3915436" y="7630252"/>
            <a:ext cx="116839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6</a:t>
            </a:r>
            <a:endParaRPr sz="400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4038282" y="7478854"/>
            <a:ext cx="20180" cy="0"/>
          </a:xfrm>
          <a:custGeom>
            <a:avLst/>
            <a:gdLst/>
            <a:ahLst/>
            <a:cxnLst/>
            <a:rect l="l" t="t" r="r" b="b"/>
            <a:pathLst>
              <a:path w="20180" h="0">
                <a:moveTo>
                  <a:pt x="0" y="0"/>
                </a:moveTo>
                <a:lnTo>
                  <a:pt x="201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4060962" y="7481480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6186507" y="7478854"/>
            <a:ext cx="24990" cy="0"/>
          </a:xfrm>
          <a:custGeom>
            <a:avLst/>
            <a:gdLst/>
            <a:ahLst/>
            <a:cxnLst/>
            <a:rect l="l" t="t" r="r" b="b"/>
            <a:pathLst>
              <a:path w="24990" h="0">
                <a:moveTo>
                  <a:pt x="2499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6188991" y="7481480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3915436" y="7454079"/>
            <a:ext cx="116839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0">
                <a:latin typeface="Arial"/>
                <a:cs typeface="Arial"/>
              </a:rPr>
              <a:t>0</a:t>
            </a:r>
            <a:r>
              <a:rPr dirty="0" smtClean="0" sz="400" spc="40">
                <a:latin typeface="Arial"/>
                <a:cs typeface="Arial"/>
              </a:rPr>
              <a:t>.</a:t>
            </a:r>
            <a:r>
              <a:rPr dirty="0" smtClean="0" sz="400" spc="60">
                <a:latin typeface="Arial"/>
                <a:cs typeface="Arial"/>
              </a:rPr>
              <a:t>8</a:t>
            </a:r>
            <a:endParaRPr sz="400">
              <a:latin typeface="Arial"/>
              <a:cs typeface="Arial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4060962" y="7305308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6188991" y="7305308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3970603" y="7277791"/>
            <a:ext cx="6223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60"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13982" y="7305308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6213982" y="9077389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6213982" y="7305308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4038282" y="7302741"/>
            <a:ext cx="2173215" cy="1772068"/>
          </a:xfrm>
          <a:custGeom>
            <a:avLst/>
            <a:gdLst/>
            <a:ahLst/>
            <a:cxnLst/>
            <a:rect l="l" t="t" r="r" b="b"/>
            <a:pathLst>
              <a:path w="2173215" h="1772068">
                <a:moveTo>
                  <a:pt x="2173215" y="886051"/>
                </a:moveTo>
                <a:lnTo>
                  <a:pt x="2118266" y="611494"/>
                </a:lnTo>
                <a:lnTo>
                  <a:pt x="1962902" y="362788"/>
                </a:lnTo>
                <a:lnTo>
                  <a:pt x="1722630" y="165784"/>
                </a:lnTo>
                <a:lnTo>
                  <a:pt x="1422141" y="41548"/>
                </a:lnTo>
                <a:lnTo>
                  <a:pt x="1086724" y="0"/>
                </a:lnTo>
                <a:lnTo>
                  <a:pt x="746264" y="41548"/>
                </a:lnTo>
                <a:lnTo>
                  <a:pt x="445774" y="165784"/>
                </a:lnTo>
                <a:lnTo>
                  <a:pt x="205307" y="362788"/>
                </a:lnTo>
                <a:lnTo>
                  <a:pt x="50169" y="611494"/>
                </a:lnTo>
                <a:lnTo>
                  <a:pt x="0" y="880858"/>
                </a:lnTo>
                <a:lnTo>
                  <a:pt x="50169" y="1155415"/>
                </a:lnTo>
                <a:lnTo>
                  <a:pt x="205307" y="1404121"/>
                </a:lnTo>
                <a:lnTo>
                  <a:pt x="445774" y="1601102"/>
                </a:lnTo>
                <a:lnTo>
                  <a:pt x="746264" y="1725350"/>
                </a:lnTo>
                <a:lnTo>
                  <a:pt x="1081681" y="1772068"/>
                </a:lnTo>
                <a:lnTo>
                  <a:pt x="1422141" y="1725350"/>
                </a:lnTo>
                <a:lnTo>
                  <a:pt x="1722630" y="1601102"/>
                </a:lnTo>
                <a:lnTo>
                  <a:pt x="1962902" y="1404121"/>
                </a:lnTo>
                <a:lnTo>
                  <a:pt x="2118266" y="1155415"/>
                </a:lnTo>
                <a:lnTo>
                  <a:pt x="2173215" y="88605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6191550" y="8188793"/>
            <a:ext cx="39969" cy="0"/>
          </a:xfrm>
          <a:custGeom>
            <a:avLst/>
            <a:gdLst/>
            <a:ahLst/>
            <a:cxnLst/>
            <a:rect l="l" t="t" r="r" b="b"/>
            <a:pathLst>
              <a:path w="39969" h="0">
                <a:moveTo>
                  <a:pt x="0" y="0"/>
                </a:moveTo>
                <a:lnTo>
                  <a:pt x="3996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6234005" y="8191360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6211498" y="8168077"/>
            <a:ext cx="0" cy="41373"/>
          </a:xfrm>
          <a:custGeom>
            <a:avLst/>
            <a:gdLst/>
            <a:ahLst/>
            <a:cxnLst/>
            <a:rect l="l" t="t" r="r" b="b"/>
            <a:pathLst>
              <a:path w="0" h="41373">
                <a:moveTo>
                  <a:pt x="0" y="0"/>
                </a:moveTo>
                <a:lnTo>
                  <a:pt x="0" y="4137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6213982" y="8212018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6136375" y="7914235"/>
            <a:ext cx="40120" cy="0"/>
          </a:xfrm>
          <a:custGeom>
            <a:avLst/>
            <a:gdLst/>
            <a:ahLst/>
            <a:cxnLst/>
            <a:rect l="l" t="t" r="r" b="b"/>
            <a:pathLst>
              <a:path w="40120" h="0">
                <a:moveTo>
                  <a:pt x="0" y="0"/>
                </a:moveTo>
                <a:lnTo>
                  <a:pt x="4012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6179055" y="7916803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6156549" y="7893345"/>
            <a:ext cx="0" cy="41548"/>
          </a:xfrm>
          <a:custGeom>
            <a:avLst/>
            <a:gdLst/>
            <a:ahLst/>
            <a:cxnLst/>
            <a:rect l="l" t="t" r="r" b="b"/>
            <a:pathLst>
              <a:path w="0" h="41548">
                <a:moveTo>
                  <a:pt x="0" y="0"/>
                </a:moveTo>
                <a:lnTo>
                  <a:pt x="0" y="415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6159032" y="7937519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5981238" y="7665529"/>
            <a:ext cx="39969" cy="0"/>
          </a:xfrm>
          <a:custGeom>
            <a:avLst/>
            <a:gdLst/>
            <a:ahLst/>
            <a:cxnLst/>
            <a:rect l="l" t="t" r="r" b="b"/>
            <a:pathLst>
              <a:path w="39969" h="0">
                <a:moveTo>
                  <a:pt x="0" y="0"/>
                </a:moveTo>
                <a:lnTo>
                  <a:pt x="3996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6023692" y="7668097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6001185" y="7644638"/>
            <a:ext cx="0" cy="41548"/>
          </a:xfrm>
          <a:custGeom>
            <a:avLst/>
            <a:gdLst/>
            <a:ahLst/>
            <a:cxnLst/>
            <a:rect l="l" t="t" r="r" b="b"/>
            <a:pathLst>
              <a:path w="0" h="41548">
                <a:moveTo>
                  <a:pt x="0" y="0"/>
                </a:moveTo>
                <a:lnTo>
                  <a:pt x="0" y="415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6003669" y="7688812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5740891" y="7468525"/>
            <a:ext cx="40045" cy="0"/>
          </a:xfrm>
          <a:custGeom>
            <a:avLst/>
            <a:gdLst/>
            <a:ahLst/>
            <a:cxnLst/>
            <a:rect l="l" t="t" r="r" b="b"/>
            <a:pathLst>
              <a:path w="40045" h="0">
                <a:moveTo>
                  <a:pt x="0" y="0"/>
                </a:moveTo>
                <a:lnTo>
                  <a:pt x="4004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5783420" y="7471092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5760913" y="7447867"/>
            <a:ext cx="0" cy="41314"/>
          </a:xfrm>
          <a:custGeom>
            <a:avLst/>
            <a:gdLst/>
            <a:ahLst/>
            <a:cxnLst/>
            <a:rect l="l" t="t" r="r" b="b"/>
            <a:pathLst>
              <a:path w="0" h="41314">
                <a:moveTo>
                  <a:pt x="0" y="0"/>
                </a:moveTo>
                <a:lnTo>
                  <a:pt x="0" y="4131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5763398" y="7491808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5440476" y="7344288"/>
            <a:ext cx="39969" cy="0"/>
          </a:xfrm>
          <a:custGeom>
            <a:avLst/>
            <a:gdLst/>
            <a:ahLst/>
            <a:cxnLst/>
            <a:rect l="l" t="t" r="r" b="b"/>
            <a:pathLst>
              <a:path w="39969" h="0">
                <a:moveTo>
                  <a:pt x="0" y="0"/>
                </a:moveTo>
                <a:lnTo>
                  <a:pt x="3996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5482930" y="7346856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5460424" y="7323398"/>
            <a:ext cx="0" cy="41548"/>
          </a:xfrm>
          <a:custGeom>
            <a:avLst/>
            <a:gdLst/>
            <a:ahLst/>
            <a:cxnLst/>
            <a:rect l="l" t="t" r="r" b="b"/>
            <a:pathLst>
              <a:path w="0" h="41548">
                <a:moveTo>
                  <a:pt x="0" y="0"/>
                </a:moveTo>
                <a:lnTo>
                  <a:pt x="0" y="415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5462908" y="736751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5104984" y="7302741"/>
            <a:ext cx="39969" cy="0"/>
          </a:xfrm>
          <a:custGeom>
            <a:avLst/>
            <a:gdLst/>
            <a:ahLst/>
            <a:cxnLst/>
            <a:rect l="l" t="t" r="r" b="b"/>
            <a:pathLst>
              <a:path w="39969" h="0">
                <a:moveTo>
                  <a:pt x="0" y="0"/>
                </a:moveTo>
                <a:lnTo>
                  <a:pt x="3996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5147514" y="7305308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5125007" y="7282083"/>
            <a:ext cx="0" cy="41314"/>
          </a:xfrm>
          <a:custGeom>
            <a:avLst/>
            <a:gdLst/>
            <a:ahLst/>
            <a:cxnLst/>
            <a:rect l="l" t="t" r="r" b="b"/>
            <a:pathLst>
              <a:path w="0" h="41314">
                <a:moveTo>
                  <a:pt x="0" y="0"/>
                </a:moveTo>
                <a:lnTo>
                  <a:pt x="0" y="4131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5127491" y="7326024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4764374" y="7344288"/>
            <a:ext cx="40120" cy="0"/>
          </a:xfrm>
          <a:custGeom>
            <a:avLst/>
            <a:gdLst/>
            <a:ahLst/>
            <a:cxnLst/>
            <a:rect l="l" t="t" r="r" b="b"/>
            <a:pathLst>
              <a:path w="40120" h="0">
                <a:moveTo>
                  <a:pt x="0" y="0"/>
                </a:moveTo>
                <a:lnTo>
                  <a:pt x="4012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4807054" y="7346856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4784547" y="7323398"/>
            <a:ext cx="0" cy="41548"/>
          </a:xfrm>
          <a:custGeom>
            <a:avLst/>
            <a:gdLst/>
            <a:ahLst/>
            <a:cxnLst/>
            <a:rect l="l" t="t" r="r" b="b"/>
            <a:pathLst>
              <a:path w="0" h="41548">
                <a:moveTo>
                  <a:pt x="0" y="0"/>
                </a:moveTo>
                <a:lnTo>
                  <a:pt x="0" y="415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4787031" y="7367513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4463884" y="7468525"/>
            <a:ext cx="40195" cy="0"/>
          </a:xfrm>
          <a:custGeom>
            <a:avLst/>
            <a:gdLst/>
            <a:ahLst/>
            <a:cxnLst/>
            <a:rect l="l" t="t" r="r" b="b"/>
            <a:pathLst>
              <a:path w="40195" h="0">
                <a:moveTo>
                  <a:pt x="0" y="0"/>
                </a:moveTo>
                <a:lnTo>
                  <a:pt x="4019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4506564" y="7471092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4484057" y="7447867"/>
            <a:ext cx="0" cy="41314"/>
          </a:xfrm>
          <a:custGeom>
            <a:avLst/>
            <a:gdLst/>
            <a:ahLst/>
            <a:cxnLst/>
            <a:rect l="l" t="t" r="r" b="b"/>
            <a:pathLst>
              <a:path w="0" h="41314">
                <a:moveTo>
                  <a:pt x="0" y="0"/>
                </a:moveTo>
                <a:lnTo>
                  <a:pt x="0" y="4131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4486541" y="7491808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4223597" y="7665529"/>
            <a:ext cx="40173" cy="0"/>
          </a:xfrm>
          <a:custGeom>
            <a:avLst/>
            <a:gdLst/>
            <a:ahLst/>
            <a:cxnLst/>
            <a:rect l="l" t="t" r="r" b="b"/>
            <a:pathLst>
              <a:path w="40173" h="0">
                <a:moveTo>
                  <a:pt x="0" y="0"/>
                </a:moveTo>
                <a:lnTo>
                  <a:pt x="40173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4266270" y="7668097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4243590" y="7644638"/>
            <a:ext cx="0" cy="41548"/>
          </a:xfrm>
          <a:custGeom>
            <a:avLst/>
            <a:gdLst/>
            <a:ahLst/>
            <a:cxnLst/>
            <a:rect l="l" t="t" r="r" b="b"/>
            <a:pathLst>
              <a:path w="0" h="41548">
                <a:moveTo>
                  <a:pt x="0" y="0"/>
                </a:moveTo>
                <a:lnTo>
                  <a:pt x="0" y="415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4246089" y="7688812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4068460" y="7914235"/>
            <a:ext cx="39985" cy="0"/>
          </a:xfrm>
          <a:custGeom>
            <a:avLst/>
            <a:gdLst/>
            <a:ahLst/>
            <a:cxnLst/>
            <a:rect l="l" t="t" r="r" b="b"/>
            <a:pathLst>
              <a:path w="39985" h="0">
                <a:moveTo>
                  <a:pt x="0" y="0"/>
                </a:moveTo>
                <a:lnTo>
                  <a:pt x="399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4110944" y="7916803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4088452" y="7893345"/>
            <a:ext cx="0" cy="41548"/>
          </a:xfrm>
          <a:custGeom>
            <a:avLst/>
            <a:gdLst/>
            <a:ahLst/>
            <a:cxnLst/>
            <a:rect l="l" t="t" r="r" b="b"/>
            <a:pathLst>
              <a:path w="0" h="41548">
                <a:moveTo>
                  <a:pt x="0" y="0"/>
                </a:moveTo>
                <a:lnTo>
                  <a:pt x="0" y="415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4090951" y="7937519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4018290" y="8183599"/>
            <a:ext cx="40173" cy="0"/>
          </a:xfrm>
          <a:custGeom>
            <a:avLst/>
            <a:gdLst/>
            <a:ahLst/>
            <a:cxnLst/>
            <a:rect l="l" t="t" r="r" b="b"/>
            <a:pathLst>
              <a:path w="40173" h="0">
                <a:moveTo>
                  <a:pt x="0" y="0"/>
                </a:moveTo>
                <a:lnTo>
                  <a:pt x="40173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4060962" y="8186166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4041862" y="8162942"/>
            <a:ext cx="0" cy="46533"/>
          </a:xfrm>
          <a:custGeom>
            <a:avLst/>
            <a:gdLst/>
            <a:ahLst/>
            <a:cxnLst/>
            <a:rect l="l" t="t" r="r" b="b"/>
            <a:pathLst>
              <a:path w="0" h="46533">
                <a:moveTo>
                  <a:pt x="0" y="0"/>
                </a:moveTo>
                <a:lnTo>
                  <a:pt x="0" y="46533"/>
                </a:lnTo>
              </a:path>
            </a:pathLst>
          </a:custGeom>
          <a:ln w="821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068460" y="8458156"/>
            <a:ext cx="39985" cy="0"/>
          </a:xfrm>
          <a:custGeom>
            <a:avLst/>
            <a:gdLst/>
            <a:ahLst/>
            <a:cxnLst/>
            <a:rect l="l" t="t" r="r" b="b"/>
            <a:pathLst>
              <a:path w="39985" h="0">
                <a:moveTo>
                  <a:pt x="0" y="0"/>
                </a:moveTo>
                <a:lnTo>
                  <a:pt x="399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4110944" y="8460723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088452" y="8437440"/>
            <a:ext cx="0" cy="41548"/>
          </a:xfrm>
          <a:custGeom>
            <a:avLst/>
            <a:gdLst/>
            <a:ahLst/>
            <a:cxnLst/>
            <a:rect l="l" t="t" r="r" b="b"/>
            <a:pathLst>
              <a:path w="0" h="41548">
                <a:moveTo>
                  <a:pt x="0" y="0"/>
                </a:moveTo>
                <a:lnTo>
                  <a:pt x="0" y="415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4090951" y="8481614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223597" y="8706862"/>
            <a:ext cx="40173" cy="0"/>
          </a:xfrm>
          <a:custGeom>
            <a:avLst/>
            <a:gdLst/>
            <a:ahLst/>
            <a:cxnLst/>
            <a:rect l="l" t="t" r="r" b="b"/>
            <a:pathLst>
              <a:path w="40173" h="0">
                <a:moveTo>
                  <a:pt x="0" y="0"/>
                </a:moveTo>
                <a:lnTo>
                  <a:pt x="40173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4266270" y="8709430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4243590" y="8686146"/>
            <a:ext cx="0" cy="41548"/>
          </a:xfrm>
          <a:custGeom>
            <a:avLst/>
            <a:gdLst/>
            <a:ahLst/>
            <a:cxnLst/>
            <a:rect l="l" t="t" r="r" b="b"/>
            <a:pathLst>
              <a:path w="0" h="41548">
                <a:moveTo>
                  <a:pt x="0" y="0"/>
                </a:moveTo>
                <a:lnTo>
                  <a:pt x="0" y="415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4246089" y="8730291"/>
            <a:ext cx="4998" cy="0"/>
          </a:xfrm>
          <a:custGeom>
            <a:avLst/>
            <a:gdLst/>
            <a:ahLst/>
            <a:cxnLst/>
            <a:rect l="l" t="t" r="r" b="b"/>
            <a:pathLst>
              <a:path w="4998" h="0">
                <a:moveTo>
                  <a:pt x="0" y="0"/>
                </a:moveTo>
                <a:lnTo>
                  <a:pt x="499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4463884" y="8903843"/>
            <a:ext cx="40195" cy="0"/>
          </a:xfrm>
          <a:custGeom>
            <a:avLst/>
            <a:gdLst/>
            <a:ahLst/>
            <a:cxnLst/>
            <a:rect l="l" t="t" r="r" b="b"/>
            <a:pathLst>
              <a:path w="40195" h="0">
                <a:moveTo>
                  <a:pt x="0" y="0"/>
                </a:moveTo>
                <a:lnTo>
                  <a:pt x="4019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4506564" y="8906428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4484057" y="8883162"/>
            <a:ext cx="0" cy="41355"/>
          </a:xfrm>
          <a:custGeom>
            <a:avLst/>
            <a:gdLst/>
            <a:ahLst/>
            <a:cxnLst/>
            <a:rect l="l" t="t" r="r" b="b"/>
            <a:pathLst>
              <a:path w="0" h="41355">
                <a:moveTo>
                  <a:pt x="0" y="0"/>
                </a:moveTo>
                <a:lnTo>
                  <a:pt x="0" y="4135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4486541" y="892710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4764374" y="9028091"/>
            <a:ext cx="40120" cy="0"/>
          </a:xfrm>
          <a:custGeom>
            <a:avLst/>
            <a:gdLst/>
            <a:ahLst/>
            <a:cxnLst/>
            <a:rect l="l" t="t" r="r" b="b"/>
            <a:pathLst>
              <a:path w="40120" h="0">
                <a:moveTo>
                  <a:pt x="0" y="0"/>
                </a:moveTo>
                <a:lnTo>
                  <a:pt x="4012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4807054" y="9030676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4784547" y="9007416"/>
            <a:ext cx="0" cy="41542"/>
          </a:xfrm>
          <a:custGeom>
            <a:avLst/>
            <a:gdLst/>
            <a:ahLst/>
            <a:cxnLst/>
            <a:rect l="l" t="t" r="r" b="b"/>
            <a:pathLst>
              <a:path w="0" h="41542">
                <a:moveTo>
                  <a:pt x="0" y="0"/>
                </a:moveTo>
                <a:lnTo>
                  <a:pt x="0" y="4154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4787031" y="9051543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5100016" y="9074809"/>
            <a:ext cx="39969" cy="0"/>
          </a:xfrm>
          <a:custGeom>
            <a:avLst/>
            <a:gdLst/>
            <a:ahLst/>
            <a:cxnLst/>
            <a:rect l="l" t="t" r="r" b="b"/>
            <a:pathLst>
              <a:path w="39969" h="0">
                <a:moveTo>
                  <a:pt x="0" y="0"/>
                </a:moveTo>
                <a:lnTo>
                  <a:pt x="3996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5142470" y="9077389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5119964" y="9054128"/>
            <a:ext cx="0" cy="41355"/>
          </a:xfrm>
          <a:custGeom>
            <a:avLst/>
            <a:gdLst/>
            <a:ahLst/>
            <a:cxnLst/>
            <a:rect l="l" t="t" r="r" b="b"/>
            <a:pathLst>
              <a:path w="0" h="41355">
                <a:moveTo>
                  <a:pt x="0" y="0"/>
                </a:moveTo>
                <a:lnTo>
                  <a:pt x="0" y="4135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5122523" y="9098069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5440476" y="9028091"/>
            <a:ext cx="39969" cy="0"/>
          </a:xfrm>
          <a:custGeom>
            <a:avLst/>
            <a:gdLst/>
            <a:ahLst/>
            <a:cxnLst/>
            <a:rect l="l" t="t" r="r" b="b"/>
            <a:pathLst>
              <a:path w="39969" h="0">
                <a:moveTo>
                  <a:pt x="0" y="0"/>
                </a:moveTo>
                <a:lnTo>
                  <a:pt x="3996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5482930" y="9030676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5460424" y="9007416"/>
            <a:ext cx="0" cy="41542"/>
          </a:xfrm>
          <a:custGeom>
            <a:avLst/>
            <a:gdLst/>
            <a:ahLst/>
            <a:cxnLst/>
            <a:rect l="l" t="t" r="r" b="b"/>
            <a:pathLst>
              <a:path w="0" h="41542">
                <a:moveTo>
                  <a:pt x="0" y="0"/>
                </a:moveTo>
                <a:lnTo>
                  <a:pt x="0" y="4154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5462908" y="905154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5740891" y="8903843"/>
            <a:ext cx="40045" cy="0"/>
          </a:xfrm>
          <a:custGeom>
            <a:avLst/>
            <a:gdLst/>
            <a:ahLst/>
            <a:cxnLst/>
            <a:rect l="l" t="t" r="r" b="b"/>
            <a:pathLst>
              <a:path w="40045" h="0">
                <a:moveTo>
                  <a:pt x="0" y="0"/>
                </a:moveTo>
                <a:lnTo>
                  <a:pt x="4004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5783420" y="8906428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5760913" y="8883162"/>
            <a:ext cx="0" cy="41355"/>
          </a:xfrm>
          <a:custGeom>
            <a:avLst/>
            <a:gdLst/>
            <a:ahLst/>
            <a:cxnLst/>
            <a:rect l="l" t="t" r="r" b="b"/>
            <a:pathLst>
              <a:path w="0" h="41355">
                <a:moveTo>
                  <a:pt x="0" y="0"/>
                </a:moveTo>
                <a:lnTo>
                  <a:pt x="0" y="4135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5763398" y="8927103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5981238" y="8706862"/>
            <a:ext cx="39969" cy="0"/>
          </a:xfrm>
          <a:custGeom>
            <a:avLst/>
            <a:gdLst/>
            <a:ahLst/>
            <a:cxnLst/>
            <a:rect l="l" t="t" r="r" b="b"/>
            <a:pathLst>
              <a:path w="39969" h="0">
                <a:moveTo>
                  <a:pt x="0" y="0"/>
                </a:moveTo>
                <a:lnTo>
                  <a:pt x="3996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6023692" y="8709430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6001185" y="8686146"/>
            <a:ext cx="0" cy="41548"/>
          </a:xfrm>
          <a:custGeom>
            <a:avLst/>
            <a:gdLst/>
            <a:ahLst/>
            <a:cxnLst/>
            <a:rect l="l" t="t" r="r" b="b"/>
            <a:pathLst>
              <a:path w="0" h="41548">
                <a:moveTo>
                  <a:pt x="0" y="0"/>
                </a:moveTo>
                <a:lnTo>
                  <a:pt x="0" y="415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6003669" y="8730291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6136375" y="8458156"/>
            <a:ext cx="40120" cy="0"/>
          </a:xfrm>
          <a:custGeom>
            <a:avLst/>
            <a:gdLst/>
            <a:ahLst/>
            <a:cxnLst/>
            <a:rect l="l" t="t" r="r" b="b"/>
            <a:pathLst>
              <a:path w="40120" h="0">
                <a:moveTo>
                  <a:pt x="0" y="0"/>
                </a:moveTo>
                <a:lnTo>
                  <a:pt x="4012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6179055" y="8460723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6156549" y="8437440"/>
            <a:ext cx="0" cy="41548"/>
          </a:xfrm>
          <a:custGeom>
            <a:avLst/>
            <a:gdLst/>
            <a:ahLst/>
            <a:cxnLst/>
            <a:rect l="l" t="t" r="r" b="b"/>
            <a:pathLst>
              <a:path w="0" h="41548">
                <a:moveTo>
                  <a:pt x="0" y="0"/>
                </a:moveTo>
                <a:lnTo>
                  <a:pt x="0" y="415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6159032" y="8481614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6234005" y="8191360"/>
            <a:ext cx="4968" cy="0"/>
          </a:xfrm>
          <a:custGeom>
            <a:avLst/>
            <a:gdLst/>
            <a:ahLst/>
            <a:cxnLst/>
            <a:rect l="l" t="t" r="r" b="b"/>
            <a:pathLst>
              <a:path w="4968" h="0">
                <a:moveTo>
                  <a:pt x="0" y="0"/>
                </a:moveTo>
                <a:lnTo>
                  <a:pt x="4968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6213982" y="8212018"/>
            <a:ext cx="5043" cy="0"/>
          </a:xfrm>
          <a:custGeom>
            <a:avLst/>
            <a:gdLst/>
            <a:ahLst/>
            <a:cxnLst/>
            <a:rect l="l" t="t" r="r" b="b"/>
            <a:pathLst>
              <a:path w="5043" h="0">
                <a:moveTo>
                  <a:pt x="0" y="0"/>
                </a:moveTo>
                <a:lnTo>
                  <a:pt x="5043" y="0"/>
                </a:lnTo>
              </a:path>
            </a:pathLst>
          </a:custGeom>
          <a:ln w="5169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01" name="object 20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02" name="object 20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56565" y="2085974"/>
          <a:ext cx="6652386" cy="41487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9907"/>
                <a:gridCol w="3321430"/>
              </a:tblGrid>
              <a:tr h="27736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Comm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nd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Pur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p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ose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6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plot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draw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wo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-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d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me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al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gra</a:t>
                      </a:r>
                      <a:r>
                        <a:rPr dirty="0" smtClean="0" sz="1400" spc="-20">
                          <a:latin typeface="Andalus"/>
                          <a:cs typeface="Andalus"/>
                        </a:rPr>
                        <a:t>p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hs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6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xlab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l, y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abe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,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z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abel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def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xis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abe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title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def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graph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ti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029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Ax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 [x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m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in,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x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ma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x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]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,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xis a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u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-2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,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xis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q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u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are</a:t>
                      </a:r>
                      <a:endParaRPr sz="1400">
                        <a:latin typeface="Andalus"/>
                        <a:cs typeface="Andalus"/>
                      </a:endParaRPr>
                    </a:p>
                    <a:p>
                      <a:pPr marL="64769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,ax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q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u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,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ax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n,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xis off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102235">
                        <a:lnSpc>
                          <a:spcPct val="1272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To sp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fy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he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ax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 l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mit ,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or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u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m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atic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mit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 selec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,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or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x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&amp;y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me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iz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, m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ke x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v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b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 or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v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b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.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6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le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g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nd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s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h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ow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abe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 for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plot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es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Tex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, gtext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(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‘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ny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xt’)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place 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xt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selec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ed</a:t>
                      </a:r>
                      <a:r>
                        <a:rPr dirty="0" smtClean="0" sz="1400" spc="-2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lo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atio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6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grid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turns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grid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l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nes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on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or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off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Andalus"/>
                          <a:cs typeface="Andalus"/>
                        </a:rPr>
                        <a:t>H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old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, hold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f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f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603885">
                        <a:lnSpc>
                          <a:spcPct val="127099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To add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w gra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p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h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to</a:t>
                      </a:r>
                      <a:r>
                        <a:rPr dirty="0" smtClean="0" sz="1400" spc="-2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exist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ne,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 t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rmi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ate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the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d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d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ng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gra</a:t>
                      </a:r>
                      <a:r>
                        <a:rPr dirty="0" smtClean="0" sz="1400" spc="-20">
                          <a:latin typeface="Andalus"/>
                          <a:cs typeface="Andalus"/>
                        </a:rPr>
                        <a:t>p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h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f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gure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305435">
                        <a:lnSpc>
                          <a:spcPct val="127099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p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en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new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f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g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ure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w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ind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w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f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there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are no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 f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gure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w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ndo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w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s alr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dy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on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t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he s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c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e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en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914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G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id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n, grid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f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f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Andalus"/>
                          <a:cs typeface="Andalus"/>
                        </a:rPr>
                        <a:t>Turn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the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g</a:t>
                      </a:r>
                      <a:r>
                        <a:rPr dirty="0" smtClean="0" sz="1400" spc="-20">
                          <a:latin typeface="Andalus"/>
                          <a:cs typeface="Andalus"/>
                        </a:rPr>
                        <a:t>r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id l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i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nes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5">
                          <a:latin typeface="Andalus"/>
                          <a:cs typeface="Andalus"/>
                        </a:rPr>
                        <a:t>o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</a:t>
                      </a:r>
                      <a:r>
                        <a:rPr dirty="0" smtClean="0" sz="1400" spc="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,</a:t>
                      </a:r>
                      <a:r>
                        <a:rPr dirty="0" smtClean="0" sz="1400" spc="-5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a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nd</a:t>
                      </a:r>
                      <a:r>
                        <a:rPr dirty="0" smtClean="0" sz="1400" spc="-10">
                          <a:latin typeface="Andalus"/>
                          <a:cs typeface="Andalus"/>
                        </a:rPr>
                        <a:t> </a:t>
                      </a:r>
                      <a:r>
                        <a:rPr dirty="0" smtClean="0" sz="1400" spc="0">
                          <a:latin typeface="Andalus"/>
                          <a:cs typeface="Andalus"/>
                        </a:rPr>
                        <a:t>off</a:t>
                      </a:r>
                      <a:endParaRPr sz="1400">
                        <a:latin typeface="Andalus"/>
                        <a:cs typeface="Andalus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8304"/>
            <a:ext cx="1444625" cy="494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8299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Fiv</a:t>
            </a:r>
            <a:r>
              <a:rPr dirty="0" smtClean="0" sz="1200" spc="-5">
                <a:latin typeface="Andalus"/>
                <a:cs typeface="Andalus"/>
              </a:rPr>
              <a:t>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Gr</a:t>
            </a:r>
            <a:r>
              <a:rPr dirty="0" smtClean="0" sz="1200" spc="-10">
                <a:latin typeface="Andalus"/>
                <a:cs typeface="Andalus"/>
              </a:rPr>
              <a:t>aph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c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84801" y="714755"/>
            <a:ext cx="209423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</a:t>
            </a:r>
            <a:r>
              <a:rPr dirty="0" smtClean="0" sz="1200" spc="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ure: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018540"/>
            <a:ext cx="5026025" cy="1598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gur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(3)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,y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'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*</a:t>
            </a:r>
            <a:r>
              <a:rPr dirty="0" smtClean="0" sz="1400" spc="-5">
                <a:latin typeface="Andalus"/>
                <a:cs typeface="Andalus"/>
              </a:rPr>
              <a:t>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arn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par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ompl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nd/or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 a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men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 i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no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ed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gure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4)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,y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'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x')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grid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09524" y="5648013"/>
            <a:ext cx="0" cy="3257479"/>
          </a:xfrm>
          <a:custGeom>
            <a:avLst/>
            <a:gdLst/>
            <a:ahLst/>
            <a:cxnLst/>
            <a:rect l="l" t="t" r="r" b="b"/>
            <a:pathLst>
              <a:path w="0" h="3257479">
                <a:moveTo>
                  <a:pt x="0" y="0"/>
                </a:moveTo>
                <a:lnTo>
                  <a:pt x="0" y="3257479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614278" y="5652733"/>
            <a:ext cx="47893" cy="0"/>
          </a:xfrm>
          <a:custGeom>
            <a:avLst/>
            <a:gdLst/>
            <a:ahLst/>
            <a:cxnLst/>
            <a:rect l="l" t="t" r="r" b="b"/>
            <a:pathLst>
              <a:path w="47893" h="0">
                <a:moveTo>
                  <a:pt x="0" y="0"/>
                </a:moveTo>
                <a:lnTo>
                  <a:pt x="478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200070" y="5648013"/>
            <a:ext cx="0" cy="3257479"/>
          </a:xfrm>
          <a:custGeom>
            <a:avLst/>
            <a:gdLst/>
            <a:ahLst/>
            <a:cxnLst/>
            <a:rect l="l" t="t" r="r" b="b"/>
            <a:pathLst>
              <a:path w="0" h="3257479">
                <a:moveTo>
                  <a:pt x="0" y="0"/>
                </a:moveTo>
                <a:lnTo>
                  <a:pt x="0" y="3257479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204824" y="5652733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790631" y="5648013"/>
            <a:ext cx="0" cy="3257479"/>
          </a:xfrm>
          <a:custGeom>
            <a:avLst/>
            <a:gdLst/>
            <a:ahLst/>
            <a:cxnLst/>
            <a:rect l="l" t="t" r="r" b="b"/>
            <a:pathLst>
              <a:path w="0" h="3257479">
                <a:moveTo>
                  <a:pt x="0" y="0"/>
                </a:moveTo>
                <a:lnTo>
                  <a:pt x="0" y="3257479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795356" y="5652733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381105" y="5648013"/>
            <a:ext cx="0" cy="3257479"/>
          </a:xfrm>
          <a:custGeom>
            <a:avLst/>
            <a:gdLst/>
            <a:ahLst/>
            <a:cxnLst/>
            <a:rect l="l" t="t" r="r" b="b"/>
            <a:pathLst>
              <a:path w="0" h="3257479">
                <a:moveTo>
                  <a:pt x="0" y="0"/>
                </a:moveTo>
                <a:lnTo>
                  <a:pt x="0" y="3257479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385973" y="5652733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971723" y="5648013"/>
            <a:ext cx="0" cy="3257479"/>
          </a:xfrm>
          <a:custGeom>
            <a:avLst/>
            <a:gdLst/>
            <a:ahLst/>
            <a:cxnLst/>
            <a:rect l="l" t="t" r="r" b="b"/>
            <a:pathLst>
              <a:path w="0" h="3257479">
                <a:moveTo>
                  <a:pt x="0" y="0"/>
                </a:moveTo>
                <a:lnTo>
                  <a:pt x="0" y="3257479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976447" y="5652733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562197" y="5648013"/>
            <a:ext cx="0" cy="3257479"/>
          </a:xfrm>
          <a:custGeom>
            <a:avLst/>
            <a:gdLst/>
            <a:ahLst/>
            <a:cxnLst/>
            <a:rect l="l" t="t" r="r" b="b"/>
            <a:pathLst>
              <a:path w="0" h="3257479">
                <a:moveTo>
                  <a:pt x="0" y="0"/>
                </a:moveTo>
                <a:lnTo>
                  <a:pt x="0" y="3257479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566922" y="5652733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152815" y="5648013"/>
            <a:ext cx="0" cy="3257479"/>
          </a:xfrm>
          <a:custGeom>
            <a:avLst/>
            <a:gdLst/>
            <a:ahLst/>
            <a:cxnLst/>
            <a:rect l="l" t="t" r="r" b="b"/>
            <a:pathLst>
              <a:path w="0" h="3257479">
                <a:moveTo>
                  <a:pt x="0" y="0"/>
                </a:moveTo>
                <a:lnTo>
                  <a:pt x="0" y="3257479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157540" y="5652733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743289" y="5648013"/>
            <a:ext cx="0" cy="3257479"/>
          </a:xfrm>
          <a:custGeom>
            <a:avLst/>
            <a:gdLst/>
            <a:ahLst/>
            <a:cxnLst/>
            <a:rect l="l" t="t" r="r" b="b"/>
            <a:pathLst>
              <a:path w="0" h="3257479">
                <a:moveTo>
                  <a:pt x="0" y="0"/>
                </a:moveTo>
                <a:lnTo>
                  <a:pt x="0" y="3257479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748014" y="5652733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609524" y="8905492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748014" y="8910234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609524" y="8572208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748014" y="8576960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609524" y="8248427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5748014" y="8253147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609524" y="7924261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5748014" y="7929088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609524" y="7600522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5748014" y="7605242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1609524" y="7276785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5748014" y="7281505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1609524" y="6943500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748014" y="6948220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1609524" y="6619655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748014" y="6624483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609524" y="6295596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5748014" y="6300316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1609524" y="5971751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748014" y="5976578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609524" y="5648013"/>
            <a:ext cx="4133765" cy="0"/>
          </a:xfrm>
          <a:custGeom>
            <a:avLst/>
            <a:gdLst/>
            <a:ahLst/>
            <a:cxnLst/>
            <a:rect l="l" t="t" r="r" b="b"/>
            <a:pathLst>
              <a:path w="4133765" h="0">
                <a:moveTo>
                  <a:pt x="0" y="0"/>
                </a:moveTo>
                <a:lnTo>
                  <a:pt x="413376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614278" y="8862724"/>
            <a:ext cx="9865" cy="0"/>
          </a:xfrm>
          <a:custGeom>
            <a:avLst/>
            <a:gdLst/>
            <a:ahLst/>
            <a:cxnLst/>
            <a:rect l="l" t="t" r="r" b="b"/>
            <a:pathLst>
              <a:path w="9865" h="0">
                <a:moveTo>
                  <a:pt x="0" y="0"/>
                </a:moveTo>
                <a:lnTo>
                  <a:pt x="986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614278" y="5690813"/>
            <a:ext cx="9865" cy="0"/>
          </a:xfrm>
          <a:custGeom>
            <a:avLst/>
            <a:gdLst/>
            <a:ahLst/>
            <a:cxnLst/>
            <a:rect l="l" t="t" r="r" b="b"/>
            <a:pathLst>
              <a:path w="9865" h="0">
                <a:moveTo>
                  <a:pt x="0" y="0"/>
                </a:moveTo>
                <a:lnTo>
                  <a:pt x="986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568303" y="8968979"/>
            <a:ext cx="9461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5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204824" y="8862724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2204824" y="5690813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2158849" y="8968979"/>
            <a:ext cx="9461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5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795356" y="8862724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795356" y="5690813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2749438" y="8968979"/>
            <a:ext cx="9461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5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385973" y="8862724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385973" y="5690813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3339912" y="8968979"/>
            <a:ext cx="9461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5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976447" y="8862724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976447" y="5690813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3930530" y="8968979"/>
            <a:ext cx="9461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5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566922" y="8862724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566922" y="5690813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521005" y="8968979"/>
            <a:ext cx="9461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5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157540" y="8862724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157540" y="5690813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5111479" y="8968979"/>
            <a:ext cx="9461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50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5748014" y="8862724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5748014" y="5690813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5702097" y="8968979"/>
            <a:ext cx="9461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50">
                <a:latin typeface="Arial"/>
                <a:cs typeface="Arial"/>
              </a:rPr>
              <a:t>7</a:t>
            </a:r>
            <a:endParaRPr sz="7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652664" y="8910234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700478" y="8910234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652664" y="8576960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5700478" y="8576960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1652664" y="8253147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700478" y="8253147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1652664" y="7929088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5700478" y="7929088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1652664" y="7605242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5700478" y="7605242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1652664" y="7281505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5700478" y="7281505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1652664" y="6948220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5700478" y="6948220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1652664" y="6624483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5700478" y="6624483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1652664" y="6300316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5700478" y="6300316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1652664" y="5976578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5700478" y="5976578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5700478" y="5652733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1349266" y="5606633"/>
            <a:ext cx="237490" cy="33769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42875">
              <a:lnSpc>
                <a:spcPct val="100000"/>
              </a:lnSpc>
            </a:pPr>
            <a:r>
              <a:rPr dirty="0" smtClean="0" sz="700" spc="15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1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L="37465">
              <a:lnSpc>
                <a:spcPct val="100000"/>
              </a:lnSpc>
            </a:pPr>
            <a:r>
              <a:rPr dirty="0" smtClean="0" sz="700" spc="130">
                <a:latin typeface="Arial"/>
                <a:cs typeface="Arial"/>
              </a:rPr>
              <a:t>0</a:t>
            </a:r>
            <a:r>
              <a:rPr dirty="0" smtClean="0" sz="700" spc="100">
                <a:latin typeface="Arial"/>
                <a:cs typeface="Arial"/>
              </a:rPr>
              <a:t>.</a:t>
            </a:r>
            <a:r>
              <a:rPr dirty="0" smtClean="0" sz="700" spc="150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L="37465">
              <a:lnSpc>
                <a:spcPct val="100000"/>
              </a:lnSpc>
            </a:pPr>
            <a:r>
              <a:rPr dirty="0" smtClean="0" sz="700" spc="130">
                <a:latin typeface="Arial"/>
                <a:cs typeface="Arial"/>
              </a:rPr>
              <a:t>0</a:t>
            </a:r>
            <a:r>
              <a:rPr dirty="0" smtClean="0" sz="700" spc="100">
                <a:latin typeface="Arial"/>
                <a:cs typeface="Arial"/>
              </a:rPr>
              <a:t>.</a:t>
            </a:r>
            <a:r>
              <a:rPr dirty="0" smtClean="0" sz="700" spc="150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L="37465">
              <a:lnSpc>
                <a:spcPct val="100000"/>
              </a:lnSpc>
            </a:pPr>
            <a:r>
              <a:rPr dirty="0" smtClean="0" sz="700" spc="130">
                <a:latin typeface="Arial"/>
                <a:cs typeface="Arial"/>
              </a:rPr>
              <a:t>0</a:t>
            </a:r>
            <a:r>
              <a:rPr dirty="0" smtClean="0" sz="700" spc="100">
                <a:latin typeface="Arial"/>
                <a:cs typeface="Arial"/>
              </a:rPr>
              <a:t>.</a:t>
            </a:r>
            <a:r>
              <a:rPr dirty="0" smtClean="0" sz="700" spc="15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L="37465">
              <a:lnSpc>
                <a:spcPct val="100000"/>
              </a:lnSpc>
            </a:pPr>
            <a:r>
              <a:rPr dirty="0" smtClean="0" sz="700" spc="130">
                <a:latin typeface="Arial"/>
                <a:cs typeface="Arial"/>
              </a:rPr>
              <a:t>0</a:t>
            </a:r>
            <a:r>
              <a:rPr dirty="0" smtClean="0" sz="700" spc="100">
                <a:latin typeface="Arial"/>
                <a:cs typeface="Arial"/>
              </a:rPr>
              <a:t>.</a:t>
            </a:r>
            <a:r>
              <a:rPr dirty="0" smtClean="0" sz="700" spc="15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4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ctr" marL="142875">
              <a:lnSpc>
                <a:spcPct val="100000"/>
              </a:lnSpc>
            </a:pPr>
            <a:r>
              <a:rPr dirty="0" smtClean="0" sz="700" spc="15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1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R="0">
              <a:lnSpc>
                <a:spcPct val="100000"/>
              </a:lnSpc>
            </a:pPr>
            <a:r>
              <a:rPr dirty="0" smtClean="0" sz="700" spc="60">
                <a:latin typeface="Arial"/>
                <a:cs typeface="Arial"/>
              </a:rPr>
              <a:t>-</a:t>
            </a:r>
            <a:r>
              <a:rPr dirty="0" smtClean="0" sz="700" spc="130">
                <a:latin typeface="Arial"/>
                <a:cs typeface="Arial"/>
              </a:rPr>
              <a:t>0</a:t>
            </a:r>
            <a:r>
              <a:rPr dirty="0" smtClean="0" sz="700" spc="100">
                <a:latin typeface="Arial"/>
                <a:cs typeface="Arial"/>
              </a:rPr>
              <a:t>.</a:t>
            </a:r>
            <a:r>
              <a:rPr dirty="0" smtClean="0" sz="700" spc="15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R="0">
              <a:lnSpc>
                <a:spcPct val="100000"/>
              </a:lnSpc>
            </a:pPr>
            <a:r>
              <a:rPr dirty="0" smtClean="0" sz="700" spc="60">
                <a:latin typeface="Arial"/>
                <a:cs typeface="Arial"/>
              </a:rPr>
              <a:t>-</a:t>
            </a:r>
            <a:r>
              <a:rPr dirty="0" smtClean="0" sz="700" spc="130">
                <a:latin typeface="Arial"/>
                <a:cs typeface="Arial"/>
              </a:rPr>
              <a:t>0</a:t>
            </a:r>
            <a:r>
              <a:rPr dirty="0" smtClean="0" sz="700" spc="100">
                <a:latin typeface="Arial"/>
                <a:cs typeface="Arial"/>
              </a:rPr>
              <a:t>.</a:t>
            </a:r>
            <a:r>
              <a:rPr dirty="0" smtClean="0" sz="700" spc="15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R="0">
              <a:lnSpc>
                <a:spcPct val="100000"/>
              </a:lnSpc>
            </a:pPr>
            <a:r>
              <a:rPr dirty="0" smtClean="0" sz="700" spc="60">
                <a:latin typeface="Arial"/>
                <a:cs typeface="Arial"/>
              </a:rPr>
              <a:t>-</a:t>
            </a:r>
            <a:r>
              <a:rPr dirty="0" smtClean="0" sz="700" spc="130">
                <a:latin typeface="Arial"/>
                <a:cs typeface="Arial"/>
              </a:rPr>
              <a:t>0</a:t>
            </a:r>
            <a:r>
              <a:rPr dirty="0" smtClean="0" sz="700" spc="100">
                <a:latin typeface="Arial"/>
                <a:cs typeface="Arial"/>
              </a:rPr>
              <a:t>.</a:t>
            </a:r>
            <a:r>
              <a:rPr dirty="0" smtClean="0" sz="700" spc="150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R="0">
              <a:lnSpc>
                <a:spcPct val="100000"/>
              </a:lnSpc>
            </a:pPr>
            <a:r>
              <a:rPr dirty="0" smtClean="0" sz="700" spc="60">
                <a:latin typeface="Arial"/>
                <a:cs typeface="Arial"/>
              </a:rPr>
              <a:t>-</a:t>
            </a:r>
            <a:r>
              <a:rPr dirty="0" smtClean="0" sz="700" spc="130">
                <a:latin typeface="Arial"/>
                <a:cs typeface="Arial"/>
              </a:rPr>
              <a:t>0</a:t>
            </a:r>
            <a:r>
              <a:rPr dirty="0" smtClean="0" sz="700" spc="100">
                <a:latin typeface="Arial"/>
                <a:cs typeface="Arial"/>
              </a:rPr>
              <a:t>.</a:t>
            </a:r>
            <a:r>
              <a:rPr dirty="0" smtClean="0" sz="700" spc="150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4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ctr" marL="101600">
              <a:lnSpc>
                <a:spcPct val="100000"/>
              </a:lnSpc>
            </a:pPr>
            <a:r>
              <a:rPr dirty="0" smtClean="0" sz="700" spc="9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1609524" y="5724389"/>
            <a:ext cx="3705227" cy="3095224"/>
          </a:xfrm>
          <a:custGeom>
            <a:avLst/>
            <a:gdLst/>
            <a:ahLst/>
            <a:cxnLst/>
            <a:rect l="l" t="t" r="r" b="b"/>
            <a:pathLst>
              <a:path w="3705227" h="3095224">
                <a:moveTo>
                  <a:pt x="0" y="1552396"/>
                </a:moveTo>
                <a:lnTo>
                  <a:pt x="181008" y="590515"/>
                </a:lnTo>
                <a:lnTo>
                  <a:pt x="362002" y="0"/>
                </a:lnTo>
                <a:lnTo>
                  <a:pt x="552517" y="0"/>
                </a:lnTo>
                <a:lnTo>
                  <a:pt x="733511" y="590515"/>
                </a:lnTo>
                <a:lnTo>
                  <a:pt x="923955" y="1542849"/>
                </a:lnTo>
                <a:lnTo>
                  <a:pt x="1105077" y="2504730"/>
                </a:lnTo>
                <a:lnTo>
                  <a:pt x="1295507" y="3095224"/>
                </a:lnTo>
                <a:lnTo>
                  <a:pt x="1476486" y="3095224"/>
                </a:lnTo>
                <a:lnTo>
                  <a:pt x="1667059" y="2504730"/>
                </a:lnTo>
                <a:lnTo>
                  <a:pt x="1848038" y="1552396"/>
                </a:lnTo>
                <a:lnTo>
                  <a:pt x="2038611" y="590515"/>
                </a:lnTo>
                <a:lnTo>
                  <a:pt x="2219161" y="0"/>
                </a:lnTo>
                <a:lnTo>
                  <a:pt x="2409734" y="0"/>
                </a:lnTo>
                <a:lnTo>
                  <a:pt x="2590713" y="590515"/>
                </a:lnTo>
                <a:lnTo>
                  <a:pt x="2781143" y="1542849"/>
                </a:lnTo>
                <a:lnTo>
                  <a:pt x="2962266" y="2504730"/>
                </a:lnTo>
                <a:lnTo>
                  <a:pt x="3152695" y="3095224"/>
                </a:lnTo>
                <a:lnTo>
                  <a:pt x="3333675" y="3095224"/>
                </a:lnTo>
                <a:lnTo>
                  <a:pt x="3524247" y="2504730"/>
                </a:lnTo>
                <a:lnTo>
                  <a:pt x="3705227" y="1552396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1590510" y="7257691"/>
            <a:ext cx="38386" cy="38080"/>
          </a:xfrm>
          <a:custGeom>
            <a:avLst/>
            <a:gdLst/>
            <a:ahLst/>
            <a:cxnLst/>
            <a:rect l="l" t="t" r="r" b="b"/>
            <a:pathLst>
              <a:path w="38386" h="38080">
                <a:moveTo>
                  <a:pt x="0" y="0"/>
                </a:moveTo>
                <a:lnTo>
                  <a:pt x="38386" y="3808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1633650" y="7300491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1590510" y="7257691"/>
            <a:ext cx="38386" cy="38080"/>
          </a:xfrm>
          <a:custGeom>
            <a:avLst/>
            <a:gdLst/>
            <a:ahLst/>
            <a:cxnLst/>
            <a:rect l="l" t="t" r="r" b="b"/>
            <a:pathLst>
              <a:path w="38386" h="38080">
                <a:moveTo>
                  <a:pt x="38386" y="0"/>
                </a:moveTo>
                <a:lnTo>
                  <a:pt x="0" y="3808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1595263" y="7300491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1771518" y="6295596"/>
            <a:ext cx="38028" cy="38295"/>
          </a:xfrm>
          <a:custGeom>
            <a:avLst/>
            <a:gdLst/>
            <a:ahLst/>
            <a:cxnLst/>
            <a:rect l="l" t="t" r="r" b="b"/>
            <a:pathLst>
              <a:path w="38028" h="38295">
                <a:moveTo>
                  <a:pt x="0" y="0"/>
                </a:moveTo>
                <a:lnTo>
                  <a:pt x="38028" y="3829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1814300" y="6338718"/>
            <a:ext cx="9850" cy="0"/>
          </a:xfrm>
          <a:custGeom>
            <a:avLst/>
            <a:gdLst/>
            <a:ahLst/>
            <a:cxnLst/>
            <a:rect l="l" t="t" r="r" b="b"/>
            <a:pathLst>
              <a:path w="9850" h="0">
                <a:moveTo>
                  <a:pt x="0" y="0"/>
                </a:moveTo>
                <a:lnTo>
                  <a:pt x="9850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1771518" y="6295596"/>
            <a:ext cx="38028" cy="38295"/>
          </a:xfrm>
          <a:custGeom>
            <a:avLst/>
            <a:gdLst/>
            <a:ahLst/>
            <a:cxnLst/>
            <a:rect l="l" t="t" r="r" b="b"/>
            <a:pathLst>
              <a:path w="38028" h="38295">
                <a:moveTo>
                  <a:pt x="38028" y="0"/>
                </a:moveTo>
                <a:lnTo>
                  <a:pt x="0" y="3829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1776272" y="6338718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1952512" y="5704973"/>
            <a:ext cx="38028" cy="38402"/>
          </a:xfrm>
          <a:custGeom>
            <a:avLst/>
            <a:gdLst/>
            <a:ahLst/>
            <a:cxnLst/>
            <a:rect l="l" t="t" r="r" b="b"/>
            <a:pathLst>
              <a:path w="38028" h="38402">
                <a:moveTo>
                  <a:pt x="0" y="0"/>
                </a:moveTo>
                <a:lnTo>
                  <a:pt x="38028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1995294" y="5748095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1952512" y="5704973"/>
            <a:ext cx="38028" cy="38402"/>
          </a:xfrm>
          <a:custGeom>
            <a:avLst/>
            <a:gdLst/>
            <a:ahLst/>
            <a:cxnLst/>
            <a:rect l="l" t="t" r="r" b="b"/>
            <a:pathLst>
              <a:path w="38028" h="38402">
                <a:moveTo>
                  <a:pt x="38028" y="0"/>
                </a:moveTo>
                <a:lnTo>
                  <a:pt x="0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1957265" y="5748095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2143013" y="5704973"/>
            <a:ext cx="38042" cy="38402"/>
          </a:xfrm>
          <a:custGeom>
            <a:avLst/>
            <a:gdLst/>
            <a:ahLst/>
            <a:cxnLst/>
            <a:rect l="l" t="t" r="r" b="b"/>
            <a:pathLst>
              <a:path w="38042" h="38402">
                <a:moveTo>
                  <a:pt x="0" y="0"/>
                </a:moveTo>
                <a:lnTo>
                  <a:pt x="38042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2185809" y="5748095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2143013" y="5704973"/>
            <a:ext cx="38042" cy="38402"/>
          </a:xfrm>
          <a:custGeom>
            <a:avLst/>
            <a:gdLst/>
            <a:ahLst/>
            <a:cxnLst/>
            <a:rect l="l" t="t" r="r" b="b"/>
            <a:pathLst>
              <a:path w="38042" h="38402">
                <a:moveTo>
                  <a:pt x="38042" y="0"/>
                </a:moveTo>
                <a:lnTo>
                  <a:pt x="0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2147781" y="5748095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2324021" y="6295596"/>
            <a:ext cx="38071" cy="38295"/>
          </a:xfrm>
          <a:custGeom>
            <a:avLst/>
            <a:gdLst/>
            <a:ahLst/>
            <a:cxnLst/>
            <a:rect l="l" t="t" r="r" b="b"/>
            <a:pathLst>
              <a:path w="38071" h="38295">
                <a:moveTo>
                  <a:pt x="0" y="0"/>
                </a:moveTo>
                <a:lnTo>
                  <a:pt x="38071" y="3829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2366818" y="6338718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2324021" y="6295596"/>
            <a:ext cx="38071" cy="38295"/>
          </a:xfrm>
          <a:custGeom>
            <a:avLst/>
            <a:gdLst/>
            <a:ahLst/>
            <a:cxnLst/>
            <a:rect l="l" t="t" r="r" b="b"/>
            <a:pathLst>
              <a:path w="38071" h="38295">
                <a:moveTo>
                  <a:pt x="38071" y="0"/>
                </a:moveTo>
                <a:lnTo>
                  <a:pt x="0" y="3829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2328775" y="6338718"/>
            <a:ext cx="9507" cy="0"/>
          </a:xfrm>
          <a:custGeom>
            <a:avLst/>
            <a:gdLst/>
            <a:ahLst/>
            <a:cxnLst/>
            <a:rect l="l" t="t" r="r" b="b"/>
            <a:pathLst>
              <a:path w="9507" h="0">
                <a:moveTo>
                  <a:pt x="0" y="0"/>
                </a:moveTo>
                <a:lnTo>
                  <a:pt x="9507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2514580" y="7248252"/>
            <a:ext cx="37942" cy="37973"/>
          </a:xfrm>
          <a:custGeom>
            <a:avLst/>
            <a:gdLst/>
            <a:ahLst/>
            <a:cxnLst/>
            <a:rect l="l" t="t" r="r" b="b"/>
            <a:pathLst>
              <a:path w="37942" h="37973">
                <a:moveTo>
                  <a:pt x="0" y="0"/>
                </a:moveTo>
                <a:lnTo>
                  <a:pt x="37942" y="3797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2557247" y="7291052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2514580" y="7248252"/>
            <a:ext cx="37942" cy="37973"/>
          </a:xfrm>
          <a:custGeom>
            <a:avLst/>
            <a:gdLst/>
            <a:ahLst/>
            <a:cxnLst/>
            <a:rect l="l" t="t" r="r" b="b"/>
            <a:pathLst>
              <a:path w="37942" h="37973">
                <a:moveTo>
                  <a:pt x="37942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2519304" y="7291052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2695559" y="8210025"/>
            <a:ext cx="37942" cy="38402"/>
          </a:xfrm>
          <a:custGeom>
            <a:avLst/>
            <a:gdLst/>
            <a:ahLst/>
            <a:cxnLst/>
            <a:rect l="l" t="t" r="r" b="b"/>
            <a:pathLst>
              <a:path w="37942" h="38402">
                <a:moveTo>
                  <a:pt x="0" y="0"/>
                </a:moveTo>
                <a:lnTo>
                  <a:pt x="37942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2738370" y="8253147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2695559" y="8210025"/>
            <a:ext cx="37942" cy="38402"/>
          </a:xfrm>
          <a:custGeom>
            <a:avLst/>
            <a:gdLst/>
            <a:ahLst/>
            <a:cxnLst/>
            <a:rect l="l" t="t" r="r" b="b"/>
            <a:pathLst>
              <a:path w="37942" h="38402">
                <a:moveTo>
                  <a:pt x="37942" y="0"/>
                </a:moveTo>
                <a:lnTo>
                  <a:pt x="0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2700284" y="8253147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2885988" y="8800616"/>
            <a:ext cx="38085" cy="38359"/>
          </a:xfrm>
          <a:custGeom>
            <a:avLst/>
            <a:gdLst/>
            <a:ahLst/>
            <a:cxnLst/>
            <a:rect l="l" t="t" r="r" b="b"/>
            <a:pathLst>
              <a:path w="38085" h="38359">
                <a:moveTo>
                  <a:pt x="0" y="0"/>
                </a:moveTo>
                <a:lnTo>
                  <a:pt x="38085" y="3835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2928799" y="8843727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2885988" y="8800616"/>
            <a:ext cx="38085" cy="38359"/>
          </a:xfrm>
          <a:custGeom>
            <a:avLst/>
            <a:gdLst/>
            <a:ahLst/>
            <a:cxnLst/>
            <a:rect l="l" t="t" r="r" b="b"/>
            <a:pathLst>
              <a:path w="38085" h="38359">
                <a:moveTo>
                  <a:pt x="38085" y="0"/>
                </a:moveTo>
                <a:lnTo>
                  <a:pt x="0" y="3835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2890857" y="8843727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3066968" y="8800616"/>
            <a:ext cx="38085" cy="38359"/>
          </a:xfrm>
          <a:custGeom>
            <a:avLst/>
            <a:gdLst/>
            <a:ahLst/>
            <a:cxnLst/>
            <a:rect l="l" t="t" r="r" b="b"/>
            <a:pathLst>
              <a:path w="38085" h="38359">
                <a:moveTo>
                  <a:pt x="0" y="0"/>
                </a:moveTo>
                <a:lnTo>
                  <a:pt x="38085" y="3835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3109779" y="8843727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3066968" y="8800616"/>
            <a:ext cx="38085" cy="38359"/>
          </a:xfrm>
          <a:custGeom>
            <a:avLst/>
            <a:gdLst/>
            <a:ahLst/>
            <a:cxnLst/>
            <a:rect l="l" t="t" r="r" b="b"/>
            <a:pathLst>
              <a:path w="38085" h="38359">
                <a:moveTo>
                  <a:pt x="38085" y="0"/>
                </a:moveTo>
                <a:lnTo>
                  <a:pt x="0" y="3835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071836" y="8843727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257541" y="8210025"/>
            <a:ext cx="38085" cy="38402"/>
          </a:xfrm>
          <a:custGeom>
            <a:avLst/>
            <a:gdLst/>
            <a:ahLst/>
            <a:cxnLst/>
            <a:rect l="l" t="t" r="r" b="b"/>
            <a:pathLst>
              <a:path w="38085" h="38402">
                <a:moveTo>
                  <a:pt x="0" y="0"/>
                </a:moveTo>
                <a:lnTo>
                  <a:pt x="38085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300352" y="8253147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257541" y="8210025"/>
            <a:ext cx="38085" cy="38402"/>
          </a:xfrm>
          <a:custGeom>
            <a:avLst/>
            <a:gdLst/>
            <a:ahLst/>
            <a:cxnLst/>
            <a:rect l="l" t="t" r="r" b="b"/>
            <a:pathLst>
              <a:path w="38085" h="38402">
                <a:moveTo>
                  <a:pt x="38085" y="0"/>
                </a:moveTo>
                <a:lnTo>
                  <a:pt x="0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262265" y="8253147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38520" y="7257691"/>
            <a:ext cx="38085" cy="38080"/>
          </a:xfrm>
          <a:custGeom>
            <a:avLst/>
            <a:gdLst/>
            <a:ahLst/>
            <a:cxnLst/>
            <a:rect l="l" t="t" r="r" b="b"/>
            <a:pathLst>
              <a:path w="38085" h="38080">
                <a:moveTo>
                  <a:pt x="0" y="0"/>
                </a:moveTo>
                <a:lnTo>
                  <a:pt x="38085" y="3808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3481331" y="7300491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3438520" y="7257691"/>
            <a:ext cx="38085" cy="38080"/>
          </a:xfrm>
          <a:custGeom>
            <a:avLst/>
            <a:gdLst/>
            <a:ahLst/>
            <a:cxnLst/>
            <a:rect l="l" t="t" r="r" b="b"/>
            <a:pathLst>
              <a:path w="38085" h="38080">
                <a:moveTo>
                  <a:pt x="38085" y="0"/>
                </a:moveTo>
                <a:lnTo>
                  <a:pt x="0" y="3808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443245" y="7300491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3629093" y="6295596"/>
            <a:ext cx="37942" cy="38295"/>
          </a:xfrm>
          <a:custGeom>
            <a:avLst/>
            <a:gdLst/>
            <a:ahLst/>
            <a:cxnLst/>
            <a:rect l="l" t="t" r="r" b="b"/>
            <a:pathLst>
              <a:path w="37942" h="38295">
                <a:moveTo>
                  <a:pt x="0" y="0"/>
                </a:moveTo>
                <a:lnTo>
                  <a:pt x="37942" y="3829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3671904" y="6338718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3629093" y="6295596"/>
            <a:ext cx="37942" cy="38295"/>
          </a:xfrm>
          <a:custGeom>
            <a:avLst/>
            <a:gdLst/>
            <a:ahLst/>
            <a:cxnLst/>
            <a:rect l="l" t="t" r="r" b="b"/>
            <a:pathLst>
              <a:path w="37942" h="38295">
                <a:moveTo>
                  <a:pt x="37942" y="0"/>
                </a:moveTo>
                <a:lnTo>
                  <a:pt x="0" y="3829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3633818" y="6338718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3809643" y="5704973"/>
            <a:ext cx="38515" cy="38402"/>
          </a:xfrm>
          <a:custGeom>
            <a:avLst/>
            <a:gdLst/>
            <a:ahLst/>
            <a:cxnLst/>
            <a:rect l="l" t="t" r="r" b="b"/>
            <a:pathLst>
              <a:path w="38515" h="38402">
                <a:moveTo>
                  <a:pt x="0" y="0"/>
                </a:moveTo>
                <a:lnTo>
                  <a:pt x="38515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3852883" y="5748095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3809643" y="5704973"/>
            <a:ext cx="38515" cy="38402"/>
          </a:xfrm>
          <a:custGeom>
            <a:avLst/>
            <a:gdLst/>
            <a:ahLst/>
            <a:cxnLst/>
            <a:rect l="l" t="t" r="r" b="b"/>
            <a:pathLst>
              <a:path w="38515" h="38402">
                <a:moveTo>
                  <a:pt x="38515" y="0"/>
                </a:moveTo>
                <a:lnTo>
                  <a:pt x="0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3814511" y="5748095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4000215" y="5704973"/>
            <a:ext cx="38372" cy="38402"/>
          </a:xfrm>
          <a:custGeom>
            <a:avLst/>
            <a:gdLst/>
            <a:ahLst/>
            <a:cxnLst/>
            <a:rect l="l" t="t" r="r" b="b"/>
            <a:pathLst>
              <a:path w="38372" h="38402">
                <a:moveTo>
                  <a:pt x="0" y="0"/>
                </a:moveTo>
                <a:lnTo>
                  <a:pt x="38372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4043313" y="5748095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4000215" y="5704973"/>
            <a:ext cx="38372" cy="38402"/>
          </a:xfrm>
          <a:custGeom>
            <a:avLst/>
            <a:gdLst/>
            <a:ahLst/>
            <a:cxnLst/>
            <a:rect l="l" t="t" r="r" b="b"/>
            <a:pathLst>
              <a:path w="38372" h="38402">
                <a:moveTo>
                  <a:pt x="38372" y="0"/>
                </a:moveTo>
                <a:lnTo>
                  <a:pt x="0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4004940" y="5748095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4181195" y="6295596"/>
            <a:ext cx="38085" cy="38295"/>
          </a:xfrm>
          <a:custGeom>
            <a:avLst/>
            <a:gdLst/>
            <a:ahLst/>
            <a:cxnLst/>
            <a:rect l="l" t="t" r="r" b="b"/>
            <a:pathLst>
              <a:path w="38085" h="38295">
                <a:moveTo>
                  <a:pt x="0" y="0"/>
                </a:moveTo>
                <a:lnTo>
                  <a:pt x="38085" y="3829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4224006" y="6338718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4181195" y="6295596"/>
            <a:ext cx="38085" cy="38295"/>
          </a:xfrm>
          <a:custGeom>
            <a:avLst/>
            <a:gdLst/>
            <a:ahLst/>
            <a:cxnLst/>
            <a:rect l="l" t="t" r="r" b="b"/>
            <a:pathLst>
              <a:path w="38085" h="38295">
                <a:moveTo>
                  <a:pt x="38085" y="0"/>
                </a:moveTo>
                <a:lnTo>
                  <a:pt x="0" y="3829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4185920" y="6338718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4371768" y="7248252"/>
            <a:ext cx="37942" cy="37973"/>
          </a:xfrm>
          <a:custGeom>
            <a:avLst/>
            <a:gdLst/>
            <a:ahLst/>
            <a:cxnLst/>
            <a:rect l="l" t="t" r="r" b="b"/>
            <a:pathLst>
              <a:path w="37942" h="37973">
                <a:moveTo>
                  <a:pt x="0" y="0"/>
                </a:moveTo>
                <a:lnTo>
                  <a:pt x="37942" y="3797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4414435" y="7291052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4371768" y="7248252"/>
            <a:ext cx="37942" cy="37973"/>
          </a:xfrm>
          <a:custGeom>
            <a:avLst/>
            <a:gdLst/>
            <a:ahLst/>
            <a:cxnLst/>
            <a:rect l="l" t="t" r="r" b="b"/>
            <a:pathLst>
              <a:path w="37942" h="37973">
                <a:moveTo>
                  <a:pt x="37942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4376493" y="7291052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4552747" y="8210025"/>
            <a:ext cx="37942" cy="38402"/>
          </a:xfrm>
          <a:custGeom>
            <a:avLst/>
            <a:gdLst/>
            <a:ahLst/>
            <a:cxnLst/>
            <a:rect l="l" t="t" r="r" b="b"/>
            <a:pathLst>
              <a:path w="37942" h="38402">
                <a:moveTo>
                  <a:pt x="0" y="0"/>
                </a:moveTo>
                <a:lnTo>
                  <a:pt x="37942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4595558" y="8253147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4552747" y="8210025"/>
            <a:ext cx="37942" cy="38402"/>
          </a:xfrm>
          <a:custGeom>
            <a:avLst/>
            <a:gdLst/>
            <a:ahLst/>
            <a:cxnLst/>
            <a:rect l="l" t="t" r="r" b="b"/>
            <a:pathLst>
              <a:path w="37942" h="38402">
                <a:moveTo>
                  <a:pt x="37942" y="0"/>
                </a:moveTo>
                <a:lnTo>
                  <a:pt x="0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4557472" y="8253147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743177" y="8800616"/>
            <a:ext cx="38085" cy="38359"/>
          </a:xfrm>
          <a:custGeom>
            <a:avLst/>
            <a:gdLst/>
            <a:ahLst/>
            <a:cxnLst/>
            <a:rect l="l" t="t" r="r" b="b"/>
            <a:pathLst>
              <a:path w="38085" h="38359">
                <a:moveTo>
                  <a:pt x="0" y="0"/>
                </a:moveTo>
                <a:lnTo>
                  <a:pt x="38085" y="3835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4785988" y="8843727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743177" y="8800616"/>
            <a:ext cx="38085" cy="38359"/>
          </a:xfrm>
          <a:custGeom>
            <a:avLst/>
            <a:gdLst/>
            <a:ahLst/>
            <a:cxnLst/>
            <a:rect l="l" t="t" r="r" b="b"/>
            <a:pathLst>
              <a:path w="38085" h="38359">
                <a:moveTo>
                  <a:pt x="38085" y="0"/>
                </a:moveTo>
                <a:lnTo>
                  <a:pt x="0" y="3835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4748045" y="8843727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924299" y="8800616"/>
            <a:ext cx="37942" cy="38359"/>
          </a:xfrm>
          <a:custGeom>
            <a:avLst/>
            <a:gdLst/>
            <a:ahLst/>
            <a:cxnLst/>
            <a:rect l="l" t="t" r="r" b="b"/>
            <a:pathLst>
              <a:path w="37942" h="38359">
                <a:moveTo>
                  <a:pt x="0" y="0"/>
                </a:moveTo>
                <a:lnTo>
                  <a:pt x="37942" y="3835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4966967" y="8843727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4924299" y="8800616"/>
            <a:ext cx="37942" cy="38359"/>
          </a:xfrm>
          <a:custGeom>
            <a:avLst/>
            <a:gdLst/>
            <a:ahLst/>
            <a:cxnLst/>
            <a:rect l="l" t="t" r="r" b="b"/>
            <a:pathLst>
              <a:path w="37942" h="38359">
                <a:moveTo>
                  <a:pt x="37942" y="0"/>
                </a:moveTo>
                <a:lnTo>
                  <a:pt x="0" y="3835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4929025" y="8843727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5114729" y="8210025"/>
            <a:ext cx="38085" cy="38402"/>
          </a:xfrm>
          <a:custGeom>
            <a:avLst/>
            <a:gdLst/>
            <a:ahLst/>
            <a:cxnLst/>
            <a:rect l="l" t="t" r="r" b="b"/>
            <a:pathLst>
              <a:path w="38085" h="38402">
                <a:moveTo>
                  <a:pt x="0" y="0"/>
                </a:moveTo>
                <a:lnTo>
                  <a:pt x="38085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5157540" y="8253147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5114729" y="8210025"/>
            <a:ext cx="38085" cy="38402"/>
          </a:xfrm>
          <a:custGeom>
            <a:avLst/>
            <a:gdLst/>
            <a:ahLst/>
            <a:cxnLst/>
            <a:rect l="l" t="t" r="r" b="b"/>
            <a:pathLst>
              <a:path w="38085" h="38402">
                <a:moveTo>
                  <a:pt x="38085" y="0"/>
                </a:moveTo>
                <a:lnTo>
                  <a:pt x="0" y="3840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5119454" y="8253147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5295708" y="7257691"/>
            <a:ext cx="38085" cy="38080"/>
          </a:xfrm>
          <a:custGeom>
            <a:avLst/>
            <a:gdLst/>
            <a:ahLst/>
            <a:cxnLst/>
            <a:rect l="l" t="t" r="r" b="b"/>
            <a:pathLst>
              <a:path w="38085" h="38080">
                <a:moveTo>
                  <a:pt x="0" y="0"/>
                </a:moveTo>
                <a:lnTo>
                  <a:pt x="38085" y="3808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5338519" y="7300491"/>
            <a:ext cx="9449" cy="0"/>
          </a:xfrm>
          <a:custGeom>
            <a:avLst/>
            <a:gdLst/>
            <a:ahLst/>
            <a:cxnLst/>
            <a:rect l="l" t="t" r="r" b="b"/>
            <a:pathLst>
              <a:path w="9449" h="0">
                <a:moveTo>
                  <a:pt x="0" y="0"/>
                </a:moveTo>
                <a:lnTo>
                  <a:pt x="9449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5295708" y="7257691"/>
            <a:ext cx="38085" cy="38080"/>
          </a:xfrm>
          <a:custGeom>
            <a:avLst/>
            <a:gdLst/>
            <a:ahLst/>
            <a:cxnLst/>
            <a:rect l="l" t="t" r="r" b="b"/>
            <a:pathLst>
              <a:path w="38085" h="38080">
                <a:moveTo>
                  <a:pt x="38085" y="0"/>
                </a:moveTo>
                <a:lnTo>
                  <a:pt x="0" y="3808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5300433" y="7300491"/>
            <a:ext cx="9593" cy="0"/>
          </a:xfrm>
          <a:custGeom>
            <a:avLst/>
            <a:gdLst/>
            <a:ahLst/>
            <a:cxnLst/>
            <a:rect l="l" t="t" r="r" b="b"/>
            <a:pathLst>
              <a:path w="9593" h="0">
                <a:moveTo>
                  <a:pt x="0" y="0"/>
                </a:moveTo>
                <a:lnTo>
                  <a:pt x="9593" y="0"/>
                </a:lnTo>
              </a:path>
            </a:pathLst>
          </a:custGeom>
          <a:ln w="950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909049" y="3002406"/>
            <a:ext cx="2102210" cy="0"/>
          </a:xfrm>
          <a:custGeom>
            <a:avLst/>
            <a:gdLst/>
            <a:ahLst/>
            <a:cxnLst/>
            <a:rect l="l" t="t" r="r" b="b"/>
            <a:pathLst>
              <a:path w="2102210" h="0">
                <a:moveTo>
                  <a:pt x="0" y="0"/>
                </a:moveTo>
                <a:lnTo>
                  <a:pt x="21022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3013668" y="3005144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909049" y="4892340"/>
            <a:ext cx="2102210" cy="0"/>
          </a:xfrm>
          <a:custGeom>
            <a:avLst/>
            <a:gdLst/>
            <a:ahLst/>
            <a:cxnLst/>
            <a:rect l="l" t="t" r="r" b="b"/>
            <a:pathLst>
              <a:path w="2102210" h="0">
                <a:moveTo>
                  <a:pt x="0" y="0"/>
                </a:moveTo>
                <a:lnTo>
                  <a:pt x="21022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3013668" y="4895091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3011259" y="3002406"/>
            <a:ext cx="0" cy="1889933"/>
          </a:xfrm>
          <a:custGeom>
            <a:avLst/>
            <a:gdLst/>
            <a:ahLst/>
            <a:cxnLst/>
            <a:rect l="l" t="t" r="r" b="b"/>
            <a:pathLst>
              <a:path w="0" h="1889933">
                <a:moveTo>
                  <a:pt x="0" y="0"/>
                </a:moveTo>
                <a:lnTo>
                  <a:pt x="0" y="188993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3013668" y="3005144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909049" y="3002406"/>
            <a:ext cx="0" cy="1889933"/>
          </a:xfrm>
          <a:custGeom>
            <a:avLst/>
            <a:gdLst/>
            <a:ahLst/>
            <a:cxnLst/>
            <a:rect l="l" t="t" r="r" b="b"/>
            <a:pathLst>
              <a:path w="0" h="1889933">
                <a:moveTo>
                  <a:pt x="0" y="0"/>
                </a:moveTo>
                <a:lnTo>
                  <a:pt x="0" y="188993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911472" y="3005144"/>
            <a:ext cx="5028" cy="0"/>
          </a:xfrm>
          <a:custGeom>
            <a:avLst/>
            <a:gdLst/>
            <a:ahLst/>
            <a:cxnLst/>
            <a:rect l="l" t="t" r="r" b="b"/>
            <a:pathLst>
              <a:path w="5028" h="0">
                <a:moveTo>
                  <a:pt x="0" y="0"/>
                </a:moveTo>
                <a:lnTo>
                  <a:pt x="5028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3013668" y="4895091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911472" y="3005144"/>
            <a:ext cx="5028" cy="0"/>
          </a:xfrm>
          <a:custGeom>
            <a:avLst/>
            <a:gdLst/>
            <a:ahLst/>
            <a:cxnLst/>
            <a:rect l="l" t="t" r="r" b="b"/>
            <a:pathLst>
              <a:path w="5028" h="0">
                <a:moveTo>
                  <a:pt x="0" y="0"/>
                </a:moveTo>
                <a:lnTo>
                  <a:pt x="5028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1011002" y="4864769"/>
            <a:ext cx="0" cy="27570"/>
          </a:xfrm>
          <a:custGeom>
            <a:avLst/>
            <a:gdLst/>
            <a:ahLst/>
            <a:cxnLst/>
            <a:rect l="l" t="t" r="r" b="b"/>
            <a:pathLst>
              <a:path w="0" h="27570">
                <a:moveTo>
                  <a:pt x="0" y="27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1013425" y="4867526"/>
            <a:ext cx="5021" cy="0"/>
          </a:xfrm>
          <a:custGeom>
            <a:avLst/>
            <a:gdLst/>
            <a:ahLst/>
            <a:cxnLst/>
            <a:rect l="l" t="t" r="r" b="b"/>
            <a:pathLst>
              <a:path w="5021" h="0">
                <a:moveTo>
                  <a:pt x="0" y="0"/>
                </a:moveTo>
                <a:lnTo>
                  <a:pt x="5021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1011002" y="3002406"/>
            <a:ext cx="0" cy="22031"/>
          </a:xfrm>
          <a:custGeom>
            <a:avLst/>
            <a:gdLst/>
            <a:ahLst/>
            <a:cxnLst/>
            <a:rect l="l" t="t" r="r" b="b"/>
            <a:pathLst>
              <a:path w="0" h="22031">
                <a:moveTo>
                  <a:pt x="0" y="0"/>
                </a:moveTo>
                <a:lnTo>
                  <a:pt x="0" y="220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1013425" y="3027238"/>
            <a:ext cx="5021" cy="0"/>
          </a:xfrm>
          <a:custGeom>
            <a:avLst/>
            <a:gdLst/>
            <a:ahLst/>
            <a:cxnLst/>
            <a:rect l="l" t="t" r="r" b="b"/>
            <a:pathLst>
              <a:path w="5021" h="0">
                <a:moveTo>
                  <a:pt x="0" y="0"/>
                </a:moveTo>
                <a:lnTo>
                  <a:pt x="5021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 txBox="1"/>
          <p:nvPr/>
        </p:nvSpPr>
        <p:spPr>
          <a:xfrm>
            <a:off x="983765" y="4929952"/>
            <a:ext cx="6096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0">
                <a:latin typeface="Arial"/>
                <a:cs typeface="Arial"/>
              </a:rPr>
              <a:t>2</a:t>
            </a:r>
            <a:endParaRPr sz="400">
              <a:latin typeface="Arial"/>
              <a:cs typeface="Arial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1224770" y="4864769"/>
            <a:ext cx="0" cy="27570"/>
          </a:xfrm>
          <a:custGeom>
            <a:avLst/>
            <a:gdLst/>
            <a:ahLst/>
            <a:cxnLst/>
            <a:rect l="l" t="t" r="r" b="b"/>
            <a:pathLst>
              <a:path w="0" h="27570">
                <a:moveTo>
                  <a:pt x="0" y="27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1227200" y="4867526"/>
            <a:ext cx="4845" cy="0"/>
          </a:xfrm>
          <a:custGeom>
            <a:avLst/>
            <a:gdLst/>
            <a:ahLst/>
            <a:cxnLst/>
            <a:rect l="l" t="t" r="r" b="b"/>
            <a:pathLst>
              <a:path w="4845" h="0">
                <a:moveTo>
                  <a:pt x="0" y="0"/>
                </a:moveTo>
                <a:lnTo>
                  <a:pt x="4845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1224770" y="3002406"/>
            <a:ext cx="0" cy="22031"/>
          </a:xfrm>
          <a:custGeom>
            <a:avLst/>
            <a:gdLst/>
            <a:ahLst/>
            <a:cxnLst/>
            <a:rect l="l" t="t" r="r" b="b"/>
            <a:pathLst>
              <a:path w="0" h="22031">
                <a:moveTo>
                  <a:pt x="0" y="0"/>
                </a:moveTo>
                <a:lnTo>
                  <a:pt x="0" y="220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1227200" y="3027238"/>
            <a:ext cx="4845" cy="0"/>
          </a:xfrm>
          <a:custGeom>
            <a:avLst/>
            <a:gdLst/>
            <a:ahLst/>
            <a:cxnLst/>
            <a:rect l="l" t="t" r="r" b="b"/>
            <a:pathLst>
              <a:path w="4845" h="0">
                <a:moveTo>
                  <a:pt x="0" y="0"/>
                </a:moveTo>
                <a:lnTo>
                  <a:pt x="4845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 txBox="1"/>
          <p:nvPr/>
        </p:nvSpPr>
        <p:spPr>
          <a:xfrm>
            <a:off x="1197357" y="4929952"/>
            <a:ext cx="6096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0">
                <a:latin typeface="Arial"/>
                <a:cs typeface="Arial"/>
              </a:rPr>
              <a:t>4</a:t>
            </a:r>
            <a:endParaRPr sz="400">
              <a:latin typeface="Arial"/>
              <a:cs typeface="Arial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1433494" y="4864769"/>
            <a:ext cx="0" cy="27570"/>
          </a:xfrm>
          <a:custGeom>
            <a:avLst/>
            <a:gdLst/>
            <a:ahLst/>
            <a:cxnLst/>
            <a:rect l="l" t="t" r="r" b="b"/>
            <a:pathLst>
              <a:path w="0" h="27570">
                <a:moveTo>
                  <a:pt x="0" y="27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1435975" y="4867526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1433494" y="3002406"/>
            <a:ext cx="0" cy="22031"/>
          </a:xfrm>
          <a:custGeom>
            <a:avLst/>
            <a:gdLst/>
            <a:ahLst/>
            <a:cxnLst/>
            <a:rect l="l" t="t" r="r" b="b"/>
            <a:pathLst>
              <a:path w="0" h="22031">
                <a:moveTo>
                  <a:pt x="0" y="0"/>
                </a:moveTo>
                <a:lnTo>
                  <a:pt x="0" y="220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1435975" y="3027238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" name="object 202"/>
          <p:cNvSpPr txBox="1"/>
          <p:nvPr/>
        </p:nvSpPr>
        <p:spPr>
          <a:xfrm>
            <a:off x="1406125" y="4929952"/>
            <a:ext cx="6096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0">
                <a:latin typeface="Arial"/>
                <a:cs typeface="Arial"/>
              </a:rPr>
              <a:t>6</a:t>
            </a:r>
            <a:endParaRPr sz="400">
              <a:latin typeface="Arial"/>
              <a:cs typeface="Arial"/>
            </a:endParaRPr>
          </a:p>
        </p:txBody>
      </p:sp>
      <p:sp>
        <p:nvSpPr>
          <p:cNvPr id="203" name="object 203"/>
          <p:cNvSpPr/>
          <p:nvPr/>
        </p:nvSpPr>
        <p:spPr>
          <a:xfrm>
            <a:off x="1642291" y="4864769"/>
            <a:ext cx="0" cy="27570"/>
          </a:xfrm>
          <a:custGeom>
            <a:avLst/>
            <a:gdLst/>
            <a:ahLst/>
            <a:cxnLst/>
            <a:rect l="l" t="t" r="r" b="b"/>
            <a:pathLst>
              <a:path w="0" h="27570">
                <a:moveTo>
                  <a:pt x="0" y="27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1644699" y="4867526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1642291" y="3002406"/>
            <a:ext cx="0" cy="22031"/>
          </a:xfrm>
          <a:custGeom>
            <a:avLst/>
            <a:gdLst/>
            <a:ahLst/>
            <a:cxnLst/>
            <a:rect l="l" t="t" r="r" b="b"/>
            <a:pathLst>
              <a:path w="0" h="22031">
                <a:moveTo>
                  <a:pt x="0" y="0"/>
                </a:moveTo>
                <a:lnTo>
                  <a:pt x="0" y="220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1644699" y="3027238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" name="object 207"/>
          <p:cNvSpPr txBox="1"/>
          <p:nvPr/>
        </p:nvSpPr>
        <p:spPr>
          <a:xfrm>
            <a:off x="1614849" y="4929952"/>
            <a:ext cx="6096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0">
                <a:latin typeface="Arial"/>
                <a:cs typeface="Arial"/>
              </a:rPr>
              <a:t>8</a:t>
            </a:r>
            <a:endParaRPr sz="400">
              <a:latin typeface="Arial"/>
              <a:cs typeface="Arial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1855832" y="4864769"/>
            <a:ext cx="0" cy="27570"/>
          </a:xfrm>
          <a:custGeom>
            <a:avLst/>
            <a:gdLst/>
            <a:ahLst/>
            <a:cxnLst/>
            <a:rect l="l" t="t" r="r" b="b"/>
            <a:pathLst>
              <a:path w="0" h="27570">
                <a:moveTo>
                  <a:pt x="0" y="27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1858313" y="4867526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1855832" y="3002406"/>
            <a:ext cx="0" cy="22031"/>
          </a:xfrm>
          <a:custGeom>
            <a:avLst/>
            <a:gdLst/>
            <a:ahLst/>
            <a:cxnLst/>
            <a:rect l="l" t="t" r="r" b="b"/>
            <a:pathLst>
              <a:path w="0" h="22031">
                <a:moveTo>
                  <a:pt x="0" y="0"/>
                </a:moveTo>
                <a:lnTo>
                  <a:pt x="0" y="220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1858313" y="3027238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" name="object 212"/>
          <p:cNvSpPr txBox="1"/>
          <p:nvPr/>
        </p:nvSpPr>
        <p:spPr>
          <a:xfrm>
            <a:off x="1809050" y="4929952"/>
            <a:ext cx="9334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40">
                <a:latin typeface="Arial"/>
                <a:cs typeface="Arial"/>
              </a:rPr>
              <a:t>10</a:t>
            </a:r>
            <a:endParaRPr sz="400">
              <a:latin typeface="Arial"/>
              <a:cs typeface="Arial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2064629" y="4864769"/>
            <a:ext cx="0" cy="27570"/>
          </a:xfrm>
          <a:custGeom>
            <a:avLst/>
            <a:gdLst/>
            <a:ahLst/>
            <a:cxnLst/>
            <a:rect l="l" t="t" r="r" b="b"/>
            <a:pathLst>
              <a:path w="0" h="27570">
                <a:moveTo>
                  <a:pt x="0" y="27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2067038" y="4867526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2064629" y="3002406"/>
            <a:ext cx="0" cy="22031"/>
          </a:xfrm>
          <a:custGeom>
            <a:avLst/>
            <a:gdLst/>
            <a:ahLst/>
            <a:cxnLst/>
            <a:rect l="l" t="t" r="r" b="b"/>
            <a:pathLst>
              <a:path w="0" h="22031">
                <a:moveTo>
                  <a:pt x="0" y="0"/>
                </a:moveTo>
                <a:lnTo>
                  <a:pt x="0" y="220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2067038" y="3027238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" name="object 217"/>
          <p:cNvSpPr txBox="1"/>
          <p:nvPr/>
        </p:nvSpPr>
        <p:spPr>
          <a:xfrm>
            <a:off x="2017774" y="4929952"/>
            <a:ext cx="9334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40">
                <a:latin typeface="Arial"/>
                <a:cs typeface="Arial"/>
              </a:rPr>
              <a:t>12</a:t>
            </a:r>
            <a:endParaRPr sz="400">
              <a:latin typeface="Arial"/>
              <a:cs typeface="Arial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2278170" y="4864769"/>
            <a:ext cx="0" cy="27570"/>
          </a:xfrm>
          <a:custGeom>
            <a:avLst/>
            <a:gdLst/>
            <a:ahLst/>
            <a:cxnLst/>
            <a:rect l="l" t="t" r="r" b="b"/>
            <a:pathLst>
              <a:path w="0" h="27570">
                <a:moveTo>
                  <a:pt x="0" y="27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2280652" y="4867526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2278170" y="3002406"/>
            <a:ext cx="0" cy="22031"/>
          </a:xfrm>
          <a:custGeom>
            <a:avLst/>
            <a:gdLst/>
            <a:ahLst/>
            <a:cxnLst/>
            <a:rect l="l" t="t" r="r" b="b"/>
            <a:pathLst>
              <a:path w="0" h="22031">
                <a:moveTo>
                  <a:pt x="0" y="0"/>
                </a:moveTo>
                <a:lnTo>
                  <a:pt x="0" y="220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2280652" y="3027238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" name="object 222"/>
          <p:cNvSpPr txBox="1"/>
          <p:nvPr/>
        </p:nvSpPr>
        <p:spPr>
          <a:xfrm>
            <a:off x="2231388" y="4929952"/>
            <a:ext cx="9334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40">
                <a:latin typeface="Arial"/>
                <a:cs typeface="Arial"/>
              </a:rPr>
              <a:t>14</a:t>
            </a:r>
            <a:endParaRPr sz="400">
              <a:latin typeface="Arial"/>
              <a:cs typeface="Arial"/>
            </a:endParaRPr>
          </a:p>
        </p:txBody>
      </p:sp>
      <p:sp>
        <p:nvSpPr>
          <p:cNvPr id="223" name="object 223"/>
          <p:cNvSpPr/>
          <p:nvPr/>
        </p:nvSpPr>
        <p:spPr>
          <a:xfrm>
            <a:off x="2486967" y="4864769"/>
            <a:ext cx="0" cy="27570"/>
          </a:xfrm>
          <a:custGeom>
            <a:avLst/>
            <a:gdLst/>
            <a:ahLst/>
            <a:cxnLst/>
            <a:rect l="l" t="t" r="r" b="b"/>
            <a:pathLst>
              <a:path w="0" h="27570">
                <a:moveTo>
                  <a:pt x="0" y="27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2489376" y="4867526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2486967" y="3002406"/>
            <a:ext cx="0" cy="22031"/>
          </a:xfrm>
          <a:custGeom>
            <a:avLst/>
            <a:gdLst/>
            <a:ahLst/>
            <a:cxnLst/>
            <a:rect l="l" t="t" r="r" b="b"/>
            <a:pathLst>
              <a:path w="0" h="22031">
                <a:moveTo>
                  <a:pt x="0" y="0"/>
                </a:moveTo>
                <a:lnTo>
                  <a:pt x="0" y="220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2489376" y="3027238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" name="object 227"/>
          <p:cNvSpPr txBox="1"/>
          <p:nvPr/>
        </p:nvSpPr>
        <p:spPr>
          <a:xfrm>
            <a:off x="2440332" y="4929952"/>
            <a:ext cx="9334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40">
                <a:latin typeface="Arial"/>
                <a:cs typeface="Arial"/>
              </a:rPr>
              <a:t>16</a:t>
            </a:r>
            <a:endParaRPr sz="400">
              <a:latin typeface="Arial"/>
              <a:cs typeface="Arial"/>
            </a:endParaRPr>
          </a:p>
        </p:txBody>
      </p:sp>
      <p:sp>
        <p:nvSpPr>
          <p:cNvPr id="228" name="object 228"/>
          <p:cNvSpPr/>
          <p:nvPr/>
        </p:nvSpPr>
        <p:spPr>
          <a:xfrm>
            <a:off x="2695692" y="4864769"/>
            <a:ext cx="0" cy="27570"/>
          </a:xfrm>
          <a:custGeom>
            <a:avLst/>
            <a:gdLst/>
            <a:ahLst/>
            <a:cxnLst/>
            <a:rect l="l" t="t" r="r" b="b"/>
            <a:pathLst>
              <a:path w="0" h="27570">
                <a:moveTo>
                  <a:pt x="0" y="27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2698100" y="4867526"/>
            <a:ext cx="4889" cy="0"/>
          </a:xfrm>
          <a:custGeom>
            <a:avLst/>
            <a:gdLst/>
            <a:ahLst/>
            <a:cxnLst/>
            <a:rect l="l" t="t" r="r" b="b"/>
            <a:pathLst>
              <a:path w="4889" h="0">
                <a:moveTo>
                  <a:pt x="0" y="0"/>
                </a:moveTo>
                <a:lnTo>
                  <a:pt x="4889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2695692" y="3002406"/>
            <a:ext cx="0" cy="22031"/>
          </a:xfrm>
          <a:custGeom>
            <a:avLst/>
            <a:gdLst/>
            <a:ahLst/>
            <a:cxnLst/>
            <a:rect l="l" t="t" r="r" b="b"/>
            <a:pathLst>
              <a:path w="0" h="22031">
                <a:moveTo>
                  <a:pt x="0" y="0"/>
                </a:moveTo>
                <a:lnTo>
                  <a:pt x="0" y="220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2698100" y="3027238"/>
            <a:ext cx="4889" cy="0"/>
          </a:xfrm>
          <a:custGeom>
            <a:avLst/>
            <a:gdLst/>
            <a:ahLst/>
            <a:cxnLst/>
            <a:rect l="l" t="t" r="r" b="b"/>
            <a:pathLst>
              <a:path w="4889" h="0">
                <a:moveTo>
                  <a:pt x="0" y="0"/>
                </a:moveTo>
                <a:lnTo>
                  <a:pt x="4889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" name="object 232"/>
          <p:cNvSpPr txBox="1"/>
          <p:nvPr/>
        </p:nvSpPr>
        <p:spPr>
          <a:xfrm>
            <a:off x="2649056" y="4929952"/>
            <a:ext cx="9334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40">
                <a:latin typeface="Arial"/>
                <a:cs typeface="Arial"/>
              </a:rPr>
              <a:t>18</a:t>
            </a:r>
            <a:endParaRPr sz="400">
              <a:latin typeface="Arial"/>
              <a:cs typeface="Arial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2909306" y="4864769"/>
            <a:ext cx="0" cy="27570"/>
          </a:xfrm>
          <a:custGeom>
            <a:avLst/>
            <a:gdLst/>
            <a:ahLst/>
            <a:cxnLst/>
            <a:rect l="l" t="t" r="r" b="b"/>
            <a:pathLst>
              <a:path w="0" h="27570">
                <a:moveTo>
                  <a:pt x="0" y="27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2911714" y="4867526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2909306" y="3002406"/>
            <a:ext cx="0" cy="22031"/>
          </a:xfrm>
          <a:custGeom>
            <a:avLst/>
            <a:gdLst/>
            <a:ahLst/>
            <a:cxnLst/>
            <a:rect l="l" t="t" r="r" b="b"/>
            <a:pathLst>
              <a:path w="0" h="22031">
                <a:moveTo>
                  <a:pt x="0" y="0"/>
                </a:moveTo>
                <a:lnTo>
                  <a:pt x="0" y="220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" name="object 236"/>
          <p:cNvSpPr/>
          <p:nvPr/>
        </p:nvSpPr>
        <p:spPr>
          <a:xfrm>
            <a:off x="2911714" y="3027238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" name="object 237"/>
          <p:cNvSpPr txBox="1"/>
          <p:nvPr/>
        </p:nvSpPr>
        <p:spPr>
          <a:xfrm>
            <a:off x="2862670" y="4929952"/>
            <a:ext cx="9334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40">
                <a:latin typeface="Arial"/>
                <a:cs typeface="Arial"/>
              </a:rPr>
              <a:t>20</a:t>
            </a:r>
            <a:endParaRPr sz="400">
              <a:latin typeface="Arial"/>
              <a:cs typeface="Arial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909049" y="4665690"/>
            <a:ext cx="19566" cy="0"/>
          </a:xfrm>
          <a:custGeom>
            <a:avLst/>
            <a:gdLst/>
            <a:ahLst/>
            <a:cxnLst/>
            <a:rect l="l" t="t" r="r" b="b"/>
            <a:pathLst>
              <a:path w="19566" h="0">
                <a:moveTo>
                  <a:pt x="0" y="0"/>
                </a:moveTo>
                <a:lnTo>
                  <a:pt x="1956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" name="object 239"/>
          <p:cNvSpPr/>
          <p:nvPr/>
        </p:nvSpPr>
        <p:spPr>
          <a:xfrm>
            <a:off x="931038" y="4668447"/>
            <a:ext cx="4845" cy="0"/>
          </a:xfrm>
          <a:custGeom>
            <a:avLst/>
            <a:gdLst/>
            <a:ahLst/>
            <a:cxnLst/>
            <a:rect l="l" t="t" r="r" b="b"/>
            <a:pathLst>
              <a:path w="4845" h="0">
                <a:moveTo>
                  <a:pt x="0" y="0"/>
                </a:moveTo>
                <a:lnTo>
                  <a:pt x="4845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2991847" y="4665690"/>
            <a:ext cx="19412" cy="0"/>
          </a:xfrm>
          <a:custGeom>
            <a:avLst/>
            <a:gdLst/>
            <a:ahLst/>
            <a:cxnLst/>
            <a:rect l="l" t="t" r="r" b="b"/>
            <a:pathLst>
              <a:path w="19412" h="0">
                <a:moveTo>
                  <a:pt x="1941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2994255" y="4668447"/>
            <a:ext cx="4889" cy="0"/>
          </a:xfrm>
          <a:custGeom>
            <a:avLst/>
            <a:gdLst/>
            <a:ahLst/>
            <a:cxnLst/>
            <a:rect l="l" t="t" r="r" b="b"/>
            <a:pathLst>
              <a:path w="4889" h="0">
                <a:moveTo>
                  <a:pt x="0" y="0"/>
                </a:moveTo>
                <a:lnTo>
                  <a:pt x="4889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" name="object 242"/>
          <p:cNvSpPr txBox="1"/>
          <p:nvPr/>
        </p:nvSpPr>
        <p:spPr>
          <a:xfrm>
            <a:off x="823653" y="4642660"/>
            <a:ext cx="7874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5">
                <a:latin typeface="Arial"/>
                <a:cs typeface="Arial"/>
              </a:rPr>
              <a:t>-6</a:t>
            </a:r>
            <a:endParaRPr sz="400">
              <a:latin typeface="Arial"/>
              <a:cs typeface="Arial"/>
            </a:endParaRPr>
          </a:p>
        </p:txBody>
      </p:sp>
      <p:sp>
        <p:nvSpPr>
          <p:cNvPr id="243" name="object 243"/>
          <p:cNvSpPr/>
          <p:nvPr/>
        </p:nvSpPr>
        <p:spPr>
          <a:xfrm>
            <a:off x="909049" y="4422685"/>
            <a:ext cx="19566" cy="0"/>
          </a:xfrm>
          <a:custGeom>
            <a:avLst/>
            <a:gdLst/>
            <a:ahLst/>
            <a:cxnLst/>
            <a:rect l="l" t="t" r="r" b="b"/>
            <a:pathLst>
              <a:path w="19566" h="0">
                <a:moveTo>
                  <a:pt x="0" y="0"/>
                </a:moveTo>
                <a:lnTo>
                  <a:pt x="1956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931038" y="4425486"/>
            <a:ext cx="4845" cy="0"/>
          </a:xfrm>
          <a:custGeom>
            <a:avLst/>
            <a:gdLst/>
            <a:ahLst/>
            <a:cxnLst/>
            <a:rect l="l" t="t" r="r" b="b"/>
            <a:pathLst>
              <a:path w="4845" h="0">
                <a:moveTo>
                  <a:pt x="0" y="0"/>
                </a:moveTo>
                <a:lnTo>
                  <a:pt x="4845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2991847" y="4422685"/>
            <a:ext cx="19412" cy="0"/>
          </a:xfrm>
          <a:custGeom>
            <a:avLst/>
            <a:gdLst/>
            <a:ahLst/>
            <a:cxnLst/>
            <a:rect l="l" t="t" r="r" b="b"/>
            <a:pathLst>
              <a:path w="19412" h="0">
                <a:moveTo>
                  <a:pt x="1941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" name="object 246"/>
          <p:cNvSpPr/>
          <p:nvPr/>
        </p:nvSpPr>
        <p:spPr>
          <a:xfrm>
            <a:off x="2994255" y="4425486"/>
            <a:ext cx="4889" cy="0"/>
          </a:xfrm>
          <a:custGeom>
            <a:avLst/>
            <a:gdLst/>
            <a:ahLst/>
            <a:cxnLst/>
            <a:rect l="l" t="t" r="r" b="b"/>
            <a:pathLst>
              <a:path w="4889" h="0">
                <a:moveTo>
                  <a:pt x="0" y="0"/>
                </a:moveTo>
                <a:lnTo>
                  <a:pt x="4889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" name="object 247"/>
          <p:cNvSpPr txBox="1"/>
          <p:nvPr/>
        </p:nvSpPr>
        <p:spPr>
          <a:xfrm>
            <a:off x="823653" y="4399455"/>
            <a:ext cx="7874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5">
                <a:latin typeface="Arial"/>
                <a:cs typeface="Arial"/>
              </a:rPr>
              <a:t>-4</a:t>
            </a:r>
            <a:endParaRPr sz="400">
              <a:latin typeface="Arial"/>
              <a:cs typeface="Arial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909049" y="4185069"/>
            <a:ext cx="19566" cy="0"/>
          </a:xfrm>
          <a:custGeom>
            <a:avLst/>
            <a:gdLst/>
            <a:ahLst/>
            <a:cxnLst/>
            <a:rect l="l" t="t" r="r" b="b"/>
            <a:pathLst>
              <a:path w="19566" h="0">
                <a:moveTo>
                  <a:pt x="0" y="0"/>
                </a:moveTo>
                <a:lnTo>
                  <a:pt x="1956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" name="object 249"/>
          <p:cNvSpPr/>
          <p:nvPr/>
        </p:nvSpPr>
        <p:spPr>
          <a:xfrm>
            <a:off x="931038" y="4187808"/>
            <a:ext cx="4845" cy="0"/>
          </a:xfrm>
          <a:custGeom>
            <a:avLst/>
            <a:gdLst/>
            <a:ahLst/>
            <a:cxnLst/>
            <a:rect l="l" t="t" r="r" b="b"/>
            <a:pathLst>
              <a:path w="4845" h="0">
                <a:moveTo>
                  <a:pt x="0" y="0"/>
                </a:moveTo>
                <a:lnTo>
                  <a:pt x="4845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" name="object 250"/>
          <p:cNvSpPr/>
          <p:nvPr/>
        </p:nvSpPr>
        <p:spPr>
          <a:xfrm>
            <a:off x="2991847" y="4185069"/>
            <a:ext cx="19412" cy="0"/>
          </a:xfrm>
          <a:custGeom>
            <a:avLst/>
            <a:gdLst/>
            <a:ahLst/>
            <a:cxnLst/>
            <a:rect l="l" t="t" r="r" b="b"/>
            <a:pathLst>
              <a:path w="19412" h="0">
                <a:moveTo>
                  <a:pt x="1941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" name="object 251"/>
          <p:cNvSpPr/>
          <p:nvPr/>
        </p:nvSpPr>
        <p:spPr>
          <a:xfrm>
            <a:off x="2994255" y="4187808"/>
            <a:ext cx="4889" cy="0"/>
          </a:xfrm>
          <a:custGeom>
            <a:avLst/>
            <a:gdLst/>
            <a:ahLst/>
            <a:cxnLst/>
            <a:rect l="l" t="t" r="r" b="b"/>
            <a:pathLst>
              <a:path w="4889" h="0">
                <a:moveTo>
                  <a:pt x="0" y="0"/>
                </a:moveTo>
                <a:lnTo>
                  <a:pt x="4889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" name="object 252"/>
          <p:cNvSpPr txBox="1"/>
          <p:nvPr/>
        </p:nvSpPr>
        <p:spPr>
          <a:xfrm>
            <a:off x="823653" y="4161778"/>
            <a:ext cx="7874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5">
                <a:latin typeface="Arial"/>
                <a:cs typeface="Arial"/>
              </a:rPr>
              <a:t>-2</a:t>
            </a:r>
            <a:endParaRPr sz="400">
              <a:latin typeface="Arial"/>
              <a:cs typeface="Arial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909049" y="3947392"/>
            <a:ext cx="19566" cy="0"/>
          </a:xfrm>
          <a:custGeom>
            <a:avLst/>
            <a:gdLst/>
            <a:ahLst/>
            <a:cxnLst/>
            <a:rect l="l" t="t" r="r" b="b"/>
            <a:pathLst>
              <a:path w="19566" h="0">
                <a:moveTo>
                  <a:pt x="0" y="0"/>
                </a:moveTo>
                <a:lnTo>
                  <a:pt x="1956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" name="object 254"/>
          <p:cNvSpPr/>
          <p:nvPr/>
        </p:nvSpPr>
        <p:spPr>
          <a:xfrm>
            <a:off x="931038" y="3950130"/>
            <a:ext cx="4845" cy="0"/>
          </a:xfrm>
          <a:custGeom>
            <a:avLst/>
            <a:gdLst/>
            <a:ahLst/>
            <a:cxnLst/>
            <a:rect l="l" t="t" r="r" b="b"/>
            <a:pathLst>
              <a:path w="4845" h="0">
                <a:moveTo>
                  <a:pt x="0" y="0"/>
                </a:moveTo>
                <a:lnTo>
                  <a:pt x="4845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" name="object 255"/>
          <p:cNvSpPr/>
          <p:nvPr/>
        </p:nvSpPr>
        <p:spPr>
          <a:xfrm>
            <a:off x="2991847" y="3947392"/>
            <a:ext cx="19412" cy="0"/>
          </a:xfrm>
          <a:custGeom>
            <a:avLst/>
            <a:gdLst/>
            <a:ahLst/>
            <a:cxnLst/>
            <a:rect l="l" t="t" r="r" b="b"/>
            <a:pathLst>
              <a:path w="19412" h="0">
                <a:moveTo>
                  <a:pt x="1941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" name="object 256"/>
          <p:cNvSpPr/>
          <p:nvPr/>
        </p:nvSpPr>
        <p:spPr>
          <a:xfrm>
            <a:off x="2994255" y="3950130"/>
            <a:ext cx="4889" cy="0"/>
          </a:xfrm>
          <a:custGeom>
            <a:avLst/>
            <a:gdLst/>
            <a:ahLst/>
            <a:cxnLst/>
            <a:rect l="l" t="t" r="r" b="b"/>
            <a:pathLst>
              <a:path w="4889" h="0">
                <a:moveTo>
                  <a:pt x="0" y="0"/>
                </a:moveTo>
                <a:lnTo>
                  <a:pt x="4889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" name="object 257"/>
          <p:cNvSpPr/>
          <p:nvPr/>
        </p:nvSpPr>
        <p:spPr>
          <a:xfrm>
            <a:off x="909049" y="3704175"/>
            <a:ext cx="19566" cy="0"/>
          </a:xfrm>
          <a:custGeom>
            <a:avLst/>
            <a:gdLst/>
            <a:ahLst/>
            <a:cxnLst/>
            <a:rect l="l" t="t" r="r" b="b"/>
            <a:pathLst>
              <a:path w="19566" h="0">
                <a:moveTo>
                  <a:pt x="0" y="0"/>
                </a:moveTo>
                <a:lnTo>
                  <a:pt x="1956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" name="object 258"/>
          <p:cNvSpPr/>
          <p:nvPr/>
        </p:nvSpPr>
        <p:spPr>
          <a:xfrm>
            <a:off x="931038" y="3706913"/>
            <a:ext cx="4845" cy="0"/>
          </a:xfrm>
          <a:custGeom>
            <a:avLst/>
            <a:gdLst/>
            <a:ahLst/>
            <a:cxnLst/>
            <a:rect l="l" t="t" r="r" b="b"/>
            <a:pathLst>
              <a:path w="4845" h="0">
                <a:moveTo>
                  <a:pt x="0" y="0"/>
                </a:moveTo>
                <a:lnTo>
                  <a:pt x="4845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" name="object 259"/>
          <p:cNvSpPr/>
          <p:nvPr/>
        </p:nvSpPr>
        <p:spPr>
          <a:xfrm>
            <a:off x="2991847" y="3704175"/>
            <a:ext cx="19412" cy="0"/>
          </a:xfrm>
          <a:custGeom>
            <a:avLst/>
            <a:gdLst/>
            <a:ahLst/>
            <a:cxnLst/>
            <a:rect l="l" t="t" r="r" b="b"/>
            <a:pathLst>
              <a:path w="19412" h="0">
                <a:moveTo>
                  <a:pt x="1941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" name="object 260"/>
          <p:cNvSpPr/>
          <p:nvPr/>
        </p:nvSpPr>
        <p:spPr>
          <a:xfrm>
            <a:off x="2994255" y="3706913"/>
            <a:ext cx="4889" cy="0"/>
          </a:xfrm>
          <a:custGeom>
            <a:avLst/>
            <a:gdLst/>
            <a:ahLst/>
            <a:cxnLst/>
            <a:rect l="l" t="t" r="r" b="b"/>
            <a:pathLst>
              <a:path w="4889" h="0">
                <a:moveTo>
                  <a:pt x="0" y="0"/>
                </a:moveTo>
                <a:lnTo>
                  <a:pt x="4889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" name="object 261"/>
          <p:cNvSpPr/>
          <p:nvPr/>
        </p:nvSpPr>
        <p:spPr>
          <a:xfrm>
            <a:off x="909049" y="3466497"/>
            <a:ext cx="19566" cy="0"/>
          </a:xfrm>
          <a:custGeom>
            <a:avLst/>
            <a:gdLst/>
            <a:ahLst/>
            <a:cxnLst/>
            <a:rect l="l" t="t" r="r" b="b"/>
            <a:pathLst>
              <a:path w="19566" h="0">
                <a:moveTo>
                  <a:pt x="0" y="0"/>
                </a:moveTo>
                <a:lnTo>
                  <a:pt x="1956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" name="object 262"/>
          <p:cNvSpPr/>
          <p:nvPr/>
        </p:nvSpPr>
        <p:spPr>
          <a:xfrm>
            <a:off x="931038" y="3469297"/>
            <a:ext cx="4845" cy="0"/>
          </a:xfrm>
          <a:custGeom>
            <a:avLst/>
            <a:gdLst/>
            <a:ahLst/>
            <a:cxnLst/>
            <a:rect l="l" t="t" r="r" b="b"/>
            <a:pathLst>
              <a:path w="4845" h="0">
                <a:moveTo>
                  <a:pt x="0" y="0"/>
                </a:moveTo>
                <a:lnTo>
                  <a:pt x="4845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" name="object 263"/>
          <p:cNvSpPr/>
          <p:nvPr/>
        </p:nvSpPr>
        <p:spPr>
          <a:xfrm>
            <a:off x="2991847" y="3466497"/>
            <a:ext cx="19412" cy="0"/>
          </a:xfrm>
          <a:custGeom>
            <a:avLst/>
            <a:gdLst/>
            <a:ahLst/>
            <a:cxnLst/>
            <a:rect l="l" t="t" r="r" b="b"/>
            <a:pathLst>
              <a:path w="19412" h="0">
                <a:moveTo>
                  <a:pt x="1941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" name="object 264"/>
          <p:cNvSpPr/>
          <p:nvPr/>
        </p:nvSpPr>
        <p:spPr>
          <a:xfrm>
            <a:off x="2994255" y="3469297"/>
            <a:ext cx="4889" cy="0"/>
          </a:xfrm>
          <a:custGeom>
            <a:avLst/>
            <a:gdLst/>
            <a:ahLst/>
            <a:cxnLst/>
            <a:rect l="l" t="t" r="r" b="b"/>
            <a:pathLst>
              <a:path w="4889" h="0">
                <a:moveTo>
                  <a:pt x="0" y="0"/>
                </a:moveTo>
                <a:lnTo>
                  <a:pt x="4889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" name="object 265"/>
          <p:cNvSpPr/>
          <p:nvPr/>
        </p:nvSpPr>
        <p:spPr>
          <a:xfrm>
            <a:off x="909049" y="3223529"/>
            <a:ext cx="19566" cy="0"/>
          </a:xfrm>
          <a:custGeom>
            <a:avLst/>
            <a:gdLst/>
            <a:ahLst/>
            <a:cxnLst/>
            <a:rect l="l" t="t" r="r" b="b"/>
            <a:pathLst>
              <a:path w="19566" h="0">
                <a:moveTo>
                  <a:pt x="0" y="0"/>
                </a:moveTo>
                <a:lnTo>
                  <a:pt x="1956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" name="object 266"/>
          <p:cNvSpPr/>
          <p:nvPr/>
        </p:nvSpPr>
        <p:spPr>
          <a:xfrm>
            <a:off x="931038" y="3226267"/>
            <a:ext cx="4845" cy="0"/>
          </a:xfrm>
          <a:custGeom>
            <a:avLst/>
            <a:gdLst/>
            <a:ahLst/>
            <a:cxnLst/>
            <a:rect l="l" t="t" r="r" b="b"/>
            <a:pathLst>
              <a:path w="4845" h="0">
                <a:moveTo>
                  <a:pt x="0" y="0"/>
                </a:moveTo>
                <a:lnTo>
                  <a:pt x="4845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" name="object 267"/>
          <p:cNvSpPr/>
          <p:nvPr/>
        </p:nvSpPr>
        <p:spPr>
          <a:xfrm>
            <a:off x="2991847" y="3223529"/>
            <a:ext cx="19412" cy="0"/>
          </a:xfrm>
          <a:custGeom>
            <a:avLst/>
            <a:gdLst/>
            <a:ahLst/>
            <a:cxnLst/>
            <a:rect l="l" t="t" r="r" b="b"/>
            <a:pathLst>
              <a:path w="19412" h="0">
                <a:moveTo>
                  <a:pt x="1941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" name="object 268"/>
          <p:cNvSpPr/>
          <p:nvPr/>
        </p:nvSpPr>
        <p:spPr>
          <a:xfrm>
            <a:off x="2994255" y="3226267"/>
            <a:ext cx="4889" cy="0"/>
          </a:xfrm>
          <a:custGeom>
            <a:avLst/>
            <a:gdLst/>
            <a:ahLst/>
            <a:cxnLst/>
            <a:rect l="l" t="t" r="r" b="b"/>
            <a:pathLst>
              <a:path w="4889" h="0">
                <a:moveTo>
                  <a:pt x="0" y="0"/>
                </a:moveTo>
                <a:lnTo>
                  <a:pt x="4889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" name="object 269"/>
          <p:cNvSpPr/>
          <p:nvPr/>
        </p:nvSpPr>
        <p:spPr>
          <a:xfrm>
            <a:off x="3013668" y="3005144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" name="object 270"/>
          <p:cNvSpPr/>
          <p:nvPr/>
        </p:nvSpPr>
        <p:spPr>
          <a:xfrm>
            <a:off x="3013668" y="4895091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" name="object 271"/>
          <p:cNvSpPr/>
          <p:nvPr/>
        </p:nvSpPr>
        <p:spPr>
          <a:xfrm>
            <a:off x="3013668" y="3005144"/>
            <a:ext cx="4816" cy="0"/>
          </a:xfrm>
          <a:custGeom>
            <a:avLst/>
            <a:gdLst/>
            <a:ahLst/>
            <a:cxnLst/>
            <a:rect l="l" t="t" r="r" b="b"/>
            <a:pathLst>
              <a:path w="4816" h="0">
                <a:moveTo>
                  <a:pt x="0" y="0"/>
                </a:moveTo>
                <a:lnTo>
                  <a:pt x="4816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" name="object 272"/>
          <p:cNvSpPr/>
          <p:nvPr/>
        </p:nvSpPr>
        <p:spPr>
          <a:xfrm>
            <a:off x="911472" y="3005144"/>
            <a:ext cx="5028" cy="0"/>
          </a:xfrm>
          <a:custGeom>
            <a:avLst/>
            <a:gdLst/>
            <a:ahLst/>
            <a:cxnLst/>
            <a:rect l="l" t="t" r="r" b="b"/>
            <a:pathLst>
              <a:path w="5028" h="0">
                <a:moveTo>
                  <a:pt x="0" y="0"/>
                </a:moveTo>
                <a:lnTo>
                  <a:pt x="5028" y="0"/>
                </a:lnTo>
              </a:path>
            </a:pathLst>
          </a:custGeom>
          <a:ln w="5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" name="object 273"/>
          <p:cNvSpPr/>
          <p:nvPr/>
        </p:nvSpPr>
        <p:spPr>
          <a:xfrm>
            <a:off x="909049" y="3831384"/>
            <a:ext cx="2102210" cy="226475"/>
          </a:xfrm>
          <a:custGeom>
            <a:avLst/>
            <a:gdLst/>
            <a:ahLst/>
            <a:cxnLst/>
            <a:rect l="l" t="t" r="r" b="b"/>
            <a:pathLst>
              <a:path w="2102210" h="226475">
                <a:moveTo>
                  <a:pt x="0" y="116007"/>
                </a:moveTo>
                <a:lnTo>
                  <a:pt x="101953" y="44125"/>
                </a:lnTo>
                <a:lnTo>
                  <a:pt x="208746" y="0"/>
                </a:lnTo>
                <a:lnTo>
                  <a:pt x="315720" y="0"/>
                </a:lnTo>
                <a:lnTo>
                  <a:pt x="417674" y="44125"/>
                </a:lnTo>
                <a:lnTo>
                  <a:pt x="524445" y="116007"/>
                </a:lnTo>
                <a:lnTo>
                  <a:pt x="631288" y="182350"/>
                </a:lnTo>
                <a:lnTo>
                  <a:pt x="733242" y="226475"/>
                </a:lnTo>
                <a:lnTo>
                  <a:pt x="840012" y="226475"/>
                </a:lnTo>
                <a:lnTo>
                  <a:pt x="946783" y="182350"/>
                </a:lnTo>
                <a:lnTo>
                  <a:pt x="1053626" y="116007"/>
                </a:lnTo>
                <a:lnTo>
                  <a:pt x="1155580" y="44125"/>
                </a:lnTo>
                <a:lnTo>
                  <a:pt x="1262351" y="0"/>
                </a:lnTo>
                <a:lnTo>
                  <a:pt x="1369121" y="0"/>
                </a:lnTo>
                <a:lnTo>
                  <a:pt x="1471075" y="44125"/>
                </a:lnTo>
                <a:lnTo>
                  <a:pt x="1577918" y="116007"/>
                </a:lnTo>
                <a:lnTo>
                  <a:pt x="1684689" y="182350"/>
                </a:lnTo>
                <a:lnTo>
                  <a:pt x="1786643" y="226475"/>
                </a:lnTo>
                <a:lnTo>
                  <a:pt x="1893413" y="226475"/>
                </a:lnTo>
                <a:lnTo>
                  <a:pt x="2000257" y="182350"/>
                </a:lnTo>
                <a:lnTo>
                  <a:pt x="2102210" y="116007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" name="object 274"/>
          <p:cNvSpPr/>
          <p:nvPr/>
        </p:nvSpPr>
        <p:spPr>
          <a:xfrm>
            <a:off x="889665" y="3928049"/>
            <a:ext cx="37600" cy="40803"/>
          </a:xfrm>
          <a:custGeom>
            <a:avLst/>
            <a:gdLst/>
            <a:ahLst/>
            <a:cxnLst/>
            <a:rect l="l" t="t" r="r" b="b"/>
            <a:pathLst>
              <a:path w="37600" h="40803">
                <a:moveTo>
                  <a:pt x="0" y="19342"/>
                </a:moveTo>
                <a:lnTo>
                  <a:pt x="4660" y="32751"/>
                </a:lnTo>
                <a:lnTo>
                  <a:pt x="15498" y="40803"/>
                </a:lnTo>
                <a:lnTo>
                  <a:pt x="29405" y="36872"/>
                </a:lnTo>
                <a:lnTo>
                  <a:pt x="37600" y="26493"/>
                </a:lnTo>
                <a:lnTo>
                  <a:pt x="35376" y="10043"/>
                </a:lnTo>
                <a:lnTo>
                  <a:pt x="27757" y="0"/>
                </a:lnTo>
                <a:lnTo>
                  <a:pt x="12252" y="1443"/>
                </a:lnTo>
                <a:lnTo>
                  <a:pt x="2900" y="9228"/>
                </a:lnTo>
                <a:lnTo>
                  <a:pt x="0" y="19342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" name="object 275"/>
          <p:cNvSpPr/>
          <p:nvPr/>
        </p:nvSpPr>
        <p:spPr>
          <a:xfrm>
            <a:off x="991619" y="3856175"/>
            <a:ext cx="37594" cy="40794"/>
          </a:xfrm>
          <a:custGeom>
            <a:avLst/>
            <a:gdLst/>
            <a:ahLst/>
            <a:cxnLst/>
            <a:rect l="l" t="t" r="r" b="b"/>
            <a:pathLst>
              <a:path w="37594" h="40794">
                <a:moveTo>
                  <a:pt x="0" y="19333"/>
                </a:moveTo>
                <a:lnTo>
                  <a:pt x="4660" y="32743"/>
                </a:lnTo>
                <a:lnTo>
                  <a:pt x="15498" y="40794"/>
                </a:lnTo>
                <a:lnTo>
                  <a:pt x="29401" y="36862"/>
                </a:lnTo>
                <a:lnTo>
                  <a:pt x="37594" y="26481"/>
                </a:lnTo>
                <a:lnTo>
                  <a:pt x="35368" y="10059"/>
                </a:lnTo>
                <a:lnTo>
                  <a:pt x="27748" y="0"/>
                </a:lnTo>
                <a:lnTo>
                  <a:pt x="12249" y="1451"/>
                </a:lnTo>
                <a:lnTo>
                  <a:pt x="2900" y="9248"/>
                </a:lnTo>
                <a:lnTo>
                  <a:pt x="0" y="19333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" name="object 276"/>
          <p:cNvSpPr/>
          <p:nvPr/>
        </p:nvSpPr>
        <p:spPr>
          <a:xfrm>
            <a:off x="1098411" y="3811961"/>
            <a:ext cx="37600" cy="40883"/>
          </a:xfrm>
          <a:custGeom>
            <a:avLst/>
            <a:gdLst/>
            <a:ahLst/>
            <a:cxnLst/>
            <a:rect l="l" t="t" r="r" b="b"/>
            <a:pathLst>
              <a:path w="37600" h="40883">
                <a:moveTo>
                  <a:pt x="0" y="19422"/>
                </a:moveTo>
                <a:lnTo>
                  <a:pt x="4660" y="32832"/>
                </a:lnTo>
                <a:lnTo>
                  <a:pt x="15498" y="40883"/>
                </a:lnTo>
                <a:lnTo>
                  <a:pt x="29405" y="36953"/>
                </a:lnTo>
                <a:lnTo>
                  <a:pt x="37600" y="26574"/>
                </a:lnTo>
                <a:lnTo>
                  <a:pt x="35398" y="10155"/>
                </a:lnTo>
                <a:lnTo>
                  <a:pt x="27836" y="0"/>
                </a:lnTo>
                <a:lnTo>
                  <a:pt x="12360" y="1396"/>
                </a:lnTo>
                <a:lnTo>
                  <a:pt x="2987" y="9160"/>
                </a:lnTo>
                <a:lnTo>
                  <a:pt x="0" y="19422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" name="object 277"/>
          <p:cNvSpPr/>
          <p:nvPr/>
        </p:nvSpPr>
        <p:spPr>
          <a:xfrm>
            <a:off x="1205211" y="3811927"/>
            <a:ext cx="37598" cy="40889"/>
          </a:xfrm>
          <a:custGeom>
            <a:avLst/>
            <a:gdLst/>
            <a:ahLst/>
            <a:cxnLst/>
            <a:rect l="l" t="t" r="r" b="b"/>
            <a:pathLst>
              <a:path w="37598" h="40889">
                <a:moveTo>
                  <a:pt x="0" y="19457"/>
                </a:moveTo>
                <a:lnTo>
                  <a:pt x="4640" y="32820"/>
                </a:lnTo>
                <a:lnTo>
                  <a:pt x="15513" y="40889"/>
                </a:lnTo>
                <a:lnTo>
                  <a:pt x="29405" y="36983"/>
                </a:lnTo>
                <a:lnTo>
                  <a:pt x="37598" y="26615"/>
                </a:lnTo>
                <a:lnTo>
                  <a:pt x="35391" y="10156"/>
                </a:lnTo>
                <a:lnTo>
                  <a:pt x="27848" y="0"/>
                </a:lnTo>
                <a:lnTo>
                  <a:pt x="12359" y="1423"/>
                </a:lnTo>
                <a:lnTo>
                  <a:pt x="2983" y="9201"/>
                </a:lnTo>
                <a:lnTo>
                  <a:pt x="0" y="19457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" name="object 278"/>
          <p:cNvSpPr/>
          <p:nvPr/>
        </p:nvSpPr>
        <p:spPr>
          <a:xfrm>
            <a:off x="1307165" y="3856153"/>
            <a:ext cx="37614" cy="40788"/>
          </a:xfrm>
          <a:custGeom>
            <a:avLst/>
            <a:gdLst/>
            <a:ahLst/>
            <a:cxnLst/>
            <a:rect l="l" t="t" r="r" b="b"/>
            <a:pathLst>
              <a:path w="37614" h="40788">
                <a:moveTo>
                  <a:pt x="0" y="19356"/>
                </a:moveTo>
                <a:lnTo>
                  <a:pt x="4645" y="32719"/>
                </a:lnTo>
                <a:lnTo>
                  <a:pt x="15518" y="40788"/>
                </a:lnTo>
                <a:lnTo>
                  <a:pt x="29412" y="36885"/>
                </a:lnTo>
                <a:lnTo>
                  <a:pt x="37614" y="26523"/>
                </a:lnTo>
                <a:lnTo>
                  <a:pt x="35388" y="10063"/>
                </a:lnTo>
                <a:lnTo>
                  <a:pt x="27789" y="0"/>
                </a:lnTo>
                <a:lnTo>
                  <a:pt x="12273" y="1465"/>
                </a:lnTo>
                <a:lnTo>
                  <a:pt x="2909" y="9262"/>
                </a:lnTo>
                <a:lnTo>
                  <a:pt x="0" y="19356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" name="object 279"/>
          <p:cNvSpPr/>
          <p:nvPr/>
        </p:nvSpPr>
        <p:spPr>
          <a:xfrm>
            <a:off x="1413935" y="3928024"/>
            <a:ext cx="37614" cy="40800"/>
          </a:xfrm>
          <a:custGeom>
            <a:avLst/>
            <a:gdLst/>
            <a:ahLst/>
            <a:cxnLst/>
            <a:rect l="l" t="t" r="r" b="b"/>
            <a:pathLst>
              <a:path w="37614" h="40800">
                <a:moveTo>
                  <a:pt x="0" y="19367"/>
                </a:moveTo>
                <a:lnTo>
                  <a:pt x="4645" y="32731"/>
                </a:lnTo>
                <a:lnTo>
                  <a:pt x="15518" y="40800"/>
                </a:lnTo>
                <a:lnTo>
                  <a:pt x="29412" y="36896"/>
                </a:lnTo>
                <a:lnTo>
                  <a:pt x="37614" y="26534"/>
                </a:lnTo>
                <a:lnTo>
                  <a:pt x="35388" y="10046"/>
                </a:lnTo>
                <a:lnTo>
                  <a:pt x="27789" y="0"/>
                </a:lnTo>
                <a:lnTo>
                  <a:pt x="12270" y="1460"/>
                </a:lnTo>
                <a:lnTo>
                  <a:pt x="2907" y="9249"/>
                </a:lnTo>
                <a:lnTo>
                  <a:pt x="0" y="19367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" name="object 280"/>
          <p:cNvSpPr/>
          <p:nvPr/>
        </p:nvSpPr>
        <p:spPr>
          <a:xfrm>
            <a:off x="1520778" y="3994367"/>
            <a:ext cx="37575" cy="40800"/>
          </a:xfrm>
          <a:custGeom>
            <a:avLst/>
            <a:gdLst/>
            <a:ahLst/>
            <a:cxnLst/>
            <a:rect l="l" t="t" r="r" b="b"/>
            <a:pathLst>
              <a:path w="37575" h="40800">
                <a:moveTo>
                  <a:pt x="0" y="19367"/>
                </a:moveTo>
                <a:lnTo>
                  <a:pt x="4691" y="32731"/>
                </a:lnTo>
                <a:lnTo>
                  <a:pt x="15563" y="40800"/>
                </a:lnTo>
                <a:lnTo>
                  <a:pt x="29427" y="36876"/>
                </a:lnTo>
                <a:lnTo>
                  <a:pt x="37575" y="26471"/>
                </a:lnTo>
                <a:lnTo>
                  <a:pt x="35320" y="10013"/>
                </a:lnTo>
                <a:lnTo>
                  <a:pt x="27690" y="0"/>
                </a:lnTo>
                <a:lnTo>
                  <a:pt x="12254" y="1524"/>
                </a:lnTo>
                <a:lnTo>
                  <a:pt x="2881" y="9373"/>
                </a:lnTo>
                <a:lnTo>
                  <a:pt x="0" y="19367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" name="object 281"/>
          <p:cNvSpPr/>
          <p:nvPr/>
        </p:nvSpPr>
        <p:spPr>
          <a:xfrm>
            <a:off x="1622732" y="4038532"/>
            <a:ext cx="37495" cy="40901"/>
          </a:xfrm>
          <a:custGeom>
            <a:avLst/>
            <a:gdLst/>
            <a:ahLst/>
            <a:cxnLst/>
            <a:rect l="l" t="t" r="r" b="b"/>
            <a:pathLst>
              <a:path w="37495" h="40901">
                <a:moveTo>
                  <a:pt x="0" y="19327"/>
                </a:moveTo>
                <a:lnTo>
                  <a:pt x="4651" y="32709"/>
                </a:lnTo>
                <a:lnTo>
                  <a:pt x="15446" y="40901"/>
                </a:lnTo>
                <a:lnTo>
                  <a:pt x="29284" y="37008"/>
                </a:lnTo>
                <a:lnTo>
                  <a:pt x="37495" y="26637"/>
                </a:lnTo>
                <a:lnTo>
                  <a:pt x="35321" y="10083"/>
                </a:lnTo>
                <a:lnTo>
                  <a:pt x="27793" y="0"/>
                </a:lnTo>
                <a:lnTo>
                  <a:pt x="12346" y="1427"/>
                </a:lnTo>
                <a:lnTo>
                  <a:pt x="2947" y="9194"/>
                </a:lnTo>
                <a:lnTo>
                  <a:pt x="0" y="19327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" name="object 282"/>
          <p:cNvSpPr/>
          <p:nvPr/>
        </p:nvSpPr>
        <p:spPr>
          <a:xfrm>
            <a:off x="1729503" y="4038564"/>
            <a:ext cx="37552" cy="40869"/>
          </a:xfrm>
          <a:custGeom>
            <a:avLst/>
            <a:gdLst/>
            <a:ahLst/>
            <a:cxnLst/>
            <a:rect l="l" t="t" r="r" b="b"/>
            <a:pathLst>
              <a:path w="37552" h="40869">
                <a:moveTo>
                  <a:pt x="0" y="19296"/>
                </a:moveTo>
                <a:lnTo>
                  <a:pt x="4651" y="32678"/>
                </a:lnTo>
                <a:lnTo>
                  <a:pt x="15446" y="40869"/>
                </a:lnTo>
                <a:lnTo>
                  <a:pt x="29322" y="36989"/>
                </a:lnTo>
                <a:lnTo>
                  <a:pt x="37552" y="26645"/>
                </a:lnTo>
                <a:lnTo>
                  <a:pt x="35398" y="10093"/>
                </a:lnTo>
                <a:lnTo>
                  <a:pt x="27883" y="0"/>
                </a:lnTo>
                <a:lnTo>
                  <a:pt x="12401" y="1393"/>
                </a:lnTo>
                <a:lnTo>
                  <a:pt x="2979" y="9118"/>
                </a:lnTo>
                <a:lnTo>
                  <a:pt x="0" y="19296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" name="object 283"/>
          <p:cNvSpPr/>
          <p:nvPr/>
        </p:nvSpPr>
        <p:spPr>
          <a:xfrm>
            <a:off x="1836492" y="3994359"/>
            <a:ext cx="37446" cy="40844"/>
          </a:xfrm>
          <a:custGeom>
            <a:avLst/>
            <a:gdLst/>
            <a:ahLst/>
            <a:cxnLst/>
            <a:rect l="l" t="t" r="r" b="b"/>
            <a:pathLst>
              <a:path w="37446" h="40844">
                <a:moveTo>
                  <a:pt x="0" y="19376"/>
                </a:moveTo>
                <a:lnTo>
                  <a:pt x="4669" y="32796"/>
                </a:lnTo>
                <a:lnTo>
                  <a:pt x="15498" y="40844"/>
                </a:lnTo>
                <a:lnTo>
                  <a:pt x="29297" y="36872"/>
                </a:lnTo>
                <a:lnTo>
                  <a:pt x="37446" y="26416"/>
                </a:lnTo>
                <a:lnTo>
                  <a:pt x="35155" y="9998"/>
                </a:lnTo>
                <a:lnTo>
                  <a:pt x="27476" y="0"/>
                </a:lnTo>
                <a:lnTo>
                  <a:pt x="12073" y="1553"/>
                </a:lnTo>
                <a:lnTo>
                  <a:pt x="2791" y="9470"/>
                </a:lnTo>
                <a:lnTo>
                  <a:pt x="0" y="19376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" name="object 284"/>
          <p:cNvSpPr/>
          <p:nvPr/>
        </p:nvSpPr>
        <p:spPr>
          <a:xfrm>
            <a:off x="1943263" y="3927957"/>
            <a:ext cx="37453" cy="40890"/>
          </a:xfrm>
          <a:custGeom>
            <a:avLst/>
            <a:gdLst/>
            <a:ahLst/>
            <a:cxnLst/>
            <a:rect l="l" t="t" r="r" b="b"/>
            <a:pathLst>
              <a:path w="37453" h="40890">
                <a:moveTo>
                  <a:pt x="0" y="19434"/>
                </a:moveTo>
                <a:lnTo>
                  <a:pt x="4661" y="32836"/>
                </a:lnTo>
                <a:lnTo>
                  <a:pt x="15505" y="40890"/>
                </a:lnTo>
                <a:lnTo>
                  <a:pt x="29329" y="36928"/>
                </a:lnTo>
                <a:lnTo>
                  <a:pt x="37453" y="26477"/>
                </a:lnTo>
                <a:lnTo>
                  <a:pt x="35179" y="10014"/>
                </a:lnTo>
                <a:lnTo>
                  <a:pt x="27538" y="0"/>
                </a:lnTo>
                <a:lnTo>
                  <a:pt x="12121" y="1540"/>
                </a:lnTo>
                <a:lnTo>
                  <a:pt x="2822" y="9438"/>
                </a:lnTo>
                <a:lnTo>
                  <a:pt x="0" y="19434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" name="object 285"/>
          <p:cNvSpPr/>
          <p:nvPr/>
        </p:nvSpPr>
        <p:spPr>
          <a:xfrm>
            <a:off x="2045217" y="3856086"/>
            <a:ext cx="37453" cy="40879"/>
          </a:xfrm>
          <a:custGeom>
            <a:avLst/>
            <a:gdLst/>
            <a:ahLst/>
            <a:cxnLst/>
            <a:rect l="l" t="t" r="r" b="b"/>
            <a:pathLst>
              <a:path w="37453" h="40879">
                <a:moveTo>
                  <a:pt x="0" y="19423"/>
                </a:moveTo>
                <a:lnTo>
                  <a:pt x="4661" y="32825"/>
                </a:lnTo>
                <a:lnTo>
                  <a:pt x="15505" y="40879"/>
                </a:lnTo>
                <a:lnTo>
                  <a:pt x="29329" y="36917"/>
                </a:lnTo>
                <a:lnTo>
                  <a:pt x="37453" y="26466"/>
                </a:lnTo>
                <a:lnTo>
                  <a:pt x="35179" y="10030"/>
                </a:lnTo>
                <a:lnTo>
                  <a:pt x="27538" y="0"/>
                </a:lnTo>
                <a:lnTo>
                  <a:pt x="12123" y="1546"/>
                </a:lnTo>
                <a:lnTo>
                  <a:pt x="2825" y="9450"/>
                </a:lnTo>
                <a:lnTo>
                  <a:pt x="0" y="19423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" name="object 286"/>
          <p:cNvSpPr/>
          <p:nvPr/>
        </p:nvSpPr>
        <p:spPr>
          <a:xfrm>
            <a:off x="2151987" y="3811901"/>
            <a:ext cx="37502" cy="40939"/>
          </a:xfrm>
          <a:custGeom>
            <a:avLst/>
            <a:gdLst/>
            <a:ahLst/>
            <a:cxnLst/>
            <a:rect l="l" t="t" r="r" b="b"/>
            <a:pathLst>
              <a:path w="37502" h="40939">
                <a:moveTo>
                  <a:pt x="0" y="19483"/>
                </a:moveTo>
                <a:lnTo>
                  <a:pt x="4661" y="32884"/>
                </a:lnTo>
                <a:lnTo>
                  <a:pt x="15505" y="40939"/>
                </a:lnTo>
                <a:lnTo>
                  <a:pt x="29336" y="36990"/>
                </a:lnTo>
                <a:lnTo>
                  <a:pt x="37502" y="26565"/>
                </a:lnTo>
                <a:lnTo>
                  <a:pt x="35261" y="10137"/>
                </a:lnTo>
                <a:lnTo>
                  <a:pt x="27677" y="0"/>
                </a:lnTo>
                <a:lnTo>
                  <a:pt x="12268" y="1461"/>
                </a:lnTo>
                <a:lnTo>
                  <a:pt x="2933" y="9302"/>
                </a:lnTo>
                <a:lnTo>
                  <a:pt x="0" y="19483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" name="object 287"/>
          <p:cNvSpPr/>
          <p:nvPr/>
        </p:nvSpPr>
        <p:spPr>
          <a:xfrm>
            <a:off x="2258830" y="3811884"/>
            <a:ext cx="37446" cy="40968"/>
          </a:xfrm>
          <a:custGeom>
            <a:avLst/>
            <a:gdLst/>
            <a:ahLst/>
            <a:cxnLst/>
            <a:rect l="l" t="t" r="r" b="b"/>
            <a:pathLst>
              <a:path w="37446" h="40968">
                <a:moveTo>
                  <a:pt x="0" y="19500"/>
                </a:moveTo>
                <a:lnTo>
                  <a:pt x="4669" y="32921"/>
                </a:lnTo>
                <a:lnTo>
                  <a:pt x="15498" y="40968"/>
                </a:lnTo>
                <a:lnTo>
                  <a:pt x="29297" y="36996"/>
                </a:lnTo>
                <a:lnTo>
                  <a:pt x="37446" y="26540"/>
                </a:lnTo>
                <a:lnTo>
                  <a:pt x="35185" y="10127"/>
                </a:lnTo>
                <a:lnTo>
                  <a:pt x="27582" y="0"/>
                </a:lnTo>
                <a:lnTo>
                  <a:pt x="12213" y="1485"/>
                </a:lnTo>
                <a:lnTo>
                  <a:pt x="2902" y="9363"/>
                </a:lnTo>
                <a:lnTo>
                  <a:pt x="0" y="19500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" name="object 288"/>
          <p:cNvSpPr/>
          <p:nvPr/>
        </p:nvSpPr>
        <p:spPr>
          <a:xfrm>
            <a:off x="2360784" y="3856102"/>
            <a:ext cx="37446" cy="40875"/>
          </a:xfrm>
          <a:custGeom>
            <a:avLst/>
            <a:gdLst/>
            <a:ahLst/>
            <a:cxnLst/>
            <a:rect l="l" t="t" r="r" b="b"/>
            <a:pathLst>
              <a:path w="37446" h="40875">
                <a:moveTo>
                  <a:pt x="0" y="19407"/>
                </a:moveTo>
                <a:lnTo>
                  <a:pt x="4669" y="32828"/>
                </a:lnTo>
                <a:lnTo>
                  <a:pt x="15498" y="40875"/>
                </a:lnTo>
                <a:lnTo>
                  <a:pt x="29297" y="36903"/>
                </a:lnTo>
                <a:lnTo>
                  <a:pt x="37446" y="26447"/>
                </a:lnTo>
                <a:lnTo>
                  <a:pt x="35162" y="10030"/>
                </a:lnTo>
                <a:lnTo>
                  <a:pt x="27503" y="0"/>
                </a:lnTo>
                <a:lnTo>
                  <a:pt x="12108" y="1536"/>
                </a:lnTo>
                <a:lnTo>
                  <a:pt x="2818" y="9443"/>
                </a:lnTo>
                <a:lnTo>
                  <a:pt x="0" y="19407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" name="object 289"/>
          <p:cNvSpPr/>
          <p:nvPr/>
        </p:nvSpPr>
        <p:spPr>
          <a:xfrm>
            <a:off x="2467555" y="3927957"/>
            <a:ext cx="37453" cy="40890"/>
          </a:xfrm>
          <a:custGeom>
            <a:avLst/>
            <a:gdLst/>
            <a:ahLst/>
            <a:cxnLst/>
            <a:rect l="l" t="t" r="r" b="b"/>
            <a:pathLst>
              <a:path w="37453" h="40890">
                <a:moveTo>
                  <a:pt x="0" y="19434"/>
                </a:moveTo>
                <a:lnTo>
                  <a:pt x="4661" y="32836"/>
                </a:lnTo>
                <a:lnTo>
                  <a:pt x="15505" y="40890"/>
                </a:lnTo>
                <a:lnTo>
                  <a:pt x="29329" y="36928"/>
                </a:lnTo>
                <a:lnTo>
                  <a:pt x="37453" y="26477"/>
                </a:lnTo>
                <a:lnTo>
                  <a:pt x="35179" y="10014"/>
                </a:lnTo>
                <a:lnTo>
                  <a:pt x="27538" y="0"/>
                </a:lnTo>
                <a:lnTo>
                  <a:pt x="12121" y="1540"/>
                </a:lnTo>
                <a:lnTo>
                  <a:pt x="2822" y="9438"/>
                </a:lnTo>
                <a:lnTo>
                  <a:pt x="0" y="19434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" name="object 290"/>
          <p:cNvSpPr/>
          <p:nvPr/>
        </p:nvSpPr>
        <p:spPr>
          <a:xfrm>
            <a:off x="2574325" y="3994375"/>
            <a:ext cx="37502" cy="40815"/>
          </a:xfrm>
          <a:custGeom>
            <a:avLst/>
            <a:gdLst/>
            <a:ahLst/>
            <a:cxnLst/>
            <a:rect l="l" t="t" r="r" b="b"/>
            <a:pathLst>
              <a:path w="37502" h="40815">
                <a:moveTo>
                  <a:pt x="0" y="19359"/>
                </a:moveTo>
                <a:lnTo>
                  <a:pt x="4661" y="32761"/>
                </a:lnTo>
                <a:lnTo>
                  <a:pt x="15505" y="40815"/>
                </a:lnTo>
                <a:lnTo>
                  <a:pt x="29336" y="36866"/>
                </a:lnTo>
                <a:lnTo>
                  <a:pt x="37502" y="26441"/>
                </a:lnTo>
                <a:lnTo>
                  <a:pt x="35230" y="10009"/>
                </a:lnTo>
                <a:lnTo>
                  <a:pt x="27572" y="0"/>
                </a:lnTo>
                <a:lnTo>
                  <a:pt x="12128" y="1529"/>
                </a:lnTo>
                <a:lnTo>
                  <a:pt x="2821" y="9409"/>
                </a:lnTo>
                <a:lnTo>
                  <a:pt x="0" y="19359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" name="object 291"/>
          <p:cNvSpPr/>
          <p:nvPr/>
        </p:nvSpPr>
        <p:spPr>
          <a:xfrm>
            <a:off x="2676279" y="4038539"/>
            <a:ext cx="37430" cy="40918"/>
          </a:xfrm>
          <a:custGeom>
            <a:avLst/>
            <a:gdLst/>
            <a:ahLst/>
            <a:cxnLst/>
            <a:rect l="l" t="t" r="r" b="b"/>
            <a:pathLst>
              <a:path w="37430" h="40918">
                <a:moveTo>
                  <a:pt x="0" y="19320"/>
                </a:moveTo>
                <a:lnTo>
                  <a:pt x="4621" y="32740"/>
                </a:lnTo>
                <a:lnTo>
                  <a:pt x="15388" y="40918"/>
                </a:lnTo>
                <a:lnTo>
                  <a:pt x="29224" y="37000"/>
                </a:lnTo>
                <a:lnTo>
                  <a:pt x="37430" y="26610"/>
                </a:lnTo>
                <a:lnTo>
                  <a:pt x="35250" y="10078"/>
                </a:lnTo>
                <a:lnTo>
                  <a:pt x="27705" y="0"/>
                </a:lnTo>
                <a:lnTo>
                  <a:pt x="12236" y="1430"/>
                </a:lnTo>
                <a:lnTo>
                  <a:pt x="2894" y="9219"/>
                </a:lnTo>
                <a:lnTo>
                  <a:pt x="0" y="19320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" name="object 292"/>
          <p:cNvSpPr/>
          <p:nvPr/>
        </p:nvSpPr>
        <p:spPr>
          <a:xfrm>
            <a:off x="2783122" y="4038523"/>
            <a:ext cx="37374" cy="40947"/>
          </a:xfrm>
          <a:custGeom>
            <a:avLst/>
            <a:gdLst/>
            <a:ahLst/>
            <a:cxnLst/>
            <a:rect l="l" t="t" r="r" b="b"/>
            <a:pathLst>
              <a:path w="37374" h="40947">
                <a:moveTo>
                  <a:pt x="0" y="19337"/>
                </a:moveTo>
                <a:lnTo>
                  <a:pt x="4629" y="32776"/>
                </a:lnTo>
                <a:lnTo>
                  <a:pt x="15381" y="40947"/>
                </a:lnTo>
                <a:lnTo>
                  <a:pt x="29185" y="37006"/>
                </a:lnTo>
                <a:lnTo>
                  <a:pt x="37374" y="26585"/>
                </a:lnTo>
                <a:lnTo>
                  <a:pt x="35175" y="10067"/>
                </a:lnTo>
                <a:lnTo>
                  <a:pt x="27610" y="0"/>
                </a:lnTo>
                <a:lnTo>
                  <a:pt x="12182" y="1454"/>
                </a:lnTo>
                <a:lnTo>
                  <a:pt x="2864" y="9279"/>
                </a:lnTo>
                <a:lnTo>
                  <a:pt x="0" y="19337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" name="object 293"/>
          <p:cNvSpPr/>
          <p:nvPr/>
        </p:nvSpPr>
        <p:spPr>
          <a:xfrm>
            <a:off x="2889893" y="3994343"/>
            <a:ext cx="37453" cy="40848"/>
          </a:xfrm>
          <a:custGeom>
            <a:avLst/>
            <a:gdLst/>
            <a:ahLst/>
            <a:cxnLst/>
            <a:rect l="l" t="t" r="r" b="b"/>
            <a:pathLst>
              <a:path w="37453" h="40848">
                <a:moveTo>
                  <a:pt x="0" y="19392"/>
                </a:moveTo>
                <a:lnTo>
                  <a:pt x="4661" y="32793"/>
                </a:lnTo>
                <a:lnTo>
                  <a:pt x="15505" y="40848"/>
                </a:lnTo>
                <a:lnTo>
                  <a:pt x="29329" y="36886"/>
                </a:lnTo>
                <a:lnTo>
                  <a:pt x="37453" y="26435"/>
                </a:lnTo>
                <a:lnTo>
                  <a:pt x="35171" y="9998"/>
                </a:lnTo>
                <a:lnTo>
                  <a:pt x="27511" y="0"/>
                </a:lnTo>
                <a:lnTo>
                  <a:pt x="12088" y="1563"/>
                </a:lnTo>
                <a:lnTo>
                  <a:pt x="2797" y="9477"/>
                </a:lnTo>
                <a:lnTo>
                  <a:pt x="0" y="19392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4" name="object 294"/>
          <p:cNvSpPr/>
          <p:nvPr/>
        </p:nvSpPr>
        <p:spPr>
          <a:xfrm>
            <a:off x="2991847" y="3927957"/>
            <a:ext cx="37453" cy="40890"/>
          </a:xfrm>
          <a:custGeom>
            <a:avLst/>
            <a:gdLst/>
            <a:ahLst/>
            <a:cxnLst/>
            <a:rect l="l" t="t" r="r" b="b"/>
            <a:pathLst>
              <a:path w="37453" h="40890">
                <a:moveTo>
                  <a:pt x="0" y="19434"/>
                </a:moveTo>
                <a:lnTo>
                  <a:pt x="4661" y="32836"/>
                </a:lnTo>
                <a:lnTo>
                  <a:pt x="15505" y="40890"/>
                </a:lnTo>
                <a:lnTo>
                  <a:pt x="29329" y="36928"/>
                </a:lnTo>
                <a:lnTo>
                  <a:pt x="37453" y="26477"/>
                </a:lnTo>
                <a:lnTo>
                  <a:pt x="35179" y="10014"/>
                </a:lnTo>
                <a:lnTo>
                  <a:pt x="27538" y="0"/>
                </a:lnTo>
                <a:lnTo>
                  <a:pt x="12121" y="1540"/>
                </a:lnTo>
                <a:lnTo>
                  <a:pt x="2822" y="9438"/>
                </a:lnTo>
                <a:lnTo>
                  <a:pt x="0" y="19434"/>
                </a:lnTo>
                <a:close/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5" name="object 295"/>
          <p:cNvSpPr/>
          <p:nvPr/>
        </p:nvSpPr>
        <p:spPr>
          <a:xfrm>
            <a:off x="3270503" y="2628899"/>
            <a:ext cx="3244596" cy="2353055"/>
          </a:xfrm>
          <a:custGeom>
            <a:avLst/>
            <a:gdLst/>
            <a:ahLst/>
            <a:cxnLst/>
            <a:rect l="l" t="t" r="r" b="b"/>
            <a:pathLst>
              <a:path w="3244596" h="2353055">
                <a:moveTo>
                  <a:pt x="0" y="2353055"/>
                </a:moveTo>
                <a:lnTo>
                  <a:pt x="3244596" y="2353055"/>
                </a:lnTo>
                <a:lnTo>
                  <a:pt x="3244596" y="0"/>
                </a:lnTo>
                <a:lnTo>
                  <a:pt x="0" y="0"/>
                </a:lnTo>
                <a:lnTo>
                  <a:pt x="0" y="2353055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6" name="object 296"/>
          <p:cNvSpPr/>
          <p:nvPr/>
        </p:nvSpPr>
        <p:spPr>
          <a:xfrm>
            <a:off x="3819269" y="2862878"/>
            <a:ext cx="2266465" cy="1945750"/>
          </a:xfrm>
          <a:custGeom>
            <a:avLst/>
            <a:gdLst/>
            <a:ahLst/>
            <a:cxnLst/>
            <a:rect l="l" t="t" r="r" b="b"/>
            <a:pathLst>
              <a:path w="2266465" h="1945750">
                <a:moveTo>
                  <a:pt x="0" y="1945750"/>
                </a:moveTo>
                <a:lnTo>
                  <a:pt x="2266465" y="1945750"/>
                </a:lnTo>
                <a:lnTo>
                  <a:pt x="2266465" y="0"/>
                </a:lnTo>
                <a:lnTo>
                  <a:pt x="0" y="0"/>
                </a:lnTo>
                <a:lnTo>
                  <a:pt x="0" y="19457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7" name="object 297"/>
          <p:cNvSpPr/>
          <p:nvPr/>
        </p:nvSpPr>
        <p:spPr>
          <a:xfrm>
            <a:off x="3819269" y="2862852"/>
            <a:ext cx="2266473" cy="0"/>
          </a:xfrm>
          <a:custGeom>
            <a:avLst/>
            <a:gdLst/>
            <a:ahLst/>
            <a:cxnLst/>
            <a:rect l="l" t="t" r="r" b="b"/>
            <a:pathLst>
              <a:path w="2266473" h="0">
                <a:moveTo>
                  <a:pt x="0" y="0"/>
                </a:moveTo>
                <a:lnTo>
                  <a:pt x="22664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8" name="object 298"/>
          <p:cNvSpPr/>
          <p:nvPr/>
        </p:nvSpPr>
        <p:spPr>
          <a:xfrm>
            <a:off x="6088333" y="2865671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9" name="object 299"/>
          <p:cNvSpPr/>
          <p:nvPr/>
        </p:nvSpPr>
        <p:spPr>
          <a:xfrm>
            <a:off x="3819269" y="4808628"/>
            <a:ext cx="2266473" cy="0"/>
          </a:xfrm>
          <a:custGeom>
            <a:avLst/>
            <a:gdLst/>
            <a:ahLst/>
            <a:cxnLst/>
            <a:rect l="l" t="t" r="r" b="b"/>
            <a:pathLst>
              <a:path w="2266473" h="0">
                <a:moveTo>
                  <a:pt x="0" y="0"/>
                </a:moveTo>
                <a:lnTo>
                  <a:pt x="22664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0" name="object 300"/>
          <p:cNvSpPr/>
          <p:nvPr/>
        </p:nvSpPr>
        <p:spPr>
          <a:xfrm>
            <a:off x="6088333" y="4811460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1" name="object 301"/>
          <p:cNvSpPr/>
          <p:nvPr/>
        </p:nvSpPr>
        <p:spPr>
          <a:xfrm>
            <a:off x="6085742" y="2862852"/>
            <a:ext cx="0" cy="1945776"/>
          </a:xfrm>
          <a:custGeom>
            <a:avLst/>
            <a:gdLst/>
            <a:ahLst/>
            <a:cxnLst/>
            <a:rect l="l" t="t" r="r" b="b"/>
            <a:pathLst>
              <a:path w="0" h="1945776">
                <a:moveTo>
                  <a:pt x="0" y="0"/>
                </a:moveTo>
                <a:lnTo>
                  <a:pt x="0" y="194577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2" name="object 302"/>
          <p:cNvSpPr/>
          <p:nvPr/>
        </p:nvSpPr>
        <p:spPr>
          <a:xfrm>
            <a:off x="6088333" y="2865671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3" name="object 303"/>
          <p:cNvSpPr/>
          <p:nvPr/>
        </p:nvSpPr>
        <p:spPr>
          <a:xfrm>
            <a:off x="3819269" y="2862852"/>
            <a:ext cx="0" cy="1945776"/>
          </a:xfrm>
          <a:custGeom>
            <a:avLst/>
            <a:gdLst/>
            <a:ahLst/>
            <a:cxnLst/>
            <a:rect l="l" t="t" r="r" b="b"/>
            <a:pathLst>
              <a:path w="0" h="1945776">
                <a:moveTo>
                  <a:pt x="0" y="0"/>
                </a:moveTo>
                <a:lnTo>
                  <a:pt x="0" y="194577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4" name="object 304"/>
          <p:cNvSpPr/>
          <p:nvPr/>
        </p:nvSpPr>
        <p:spPr>
          <a:xfrm>
            <a:off x="3821875" y="2865671"/>
            <a:ext cx="5408" cy="0"/>
          </a:xfrm>
          <a:custGeom>
            <a:avLst/>
            <a:gdLst/>
            <a:ahLst/>
            <a:cxnLst/>
            <a:rect l="l" t="t" r="r" b="b"/>
            <a:pathLst>
              <a:path w="5408" h="0">
                <a:moveTo>
                  <a:pt x="0" y="0"/>
                </a:moveTo>
                <a:lnTo>
                  <a:pt x="5408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5" name="object 305"/>
          <p:cNvSpPr/>
          <p:nvPr/>
        </p:nvSpPr>
        <p:spPr>
          <a:xfrm>
            <a:off x="6088333" y="4811460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6" name="object 306"/>
          <p:cNvSpPr/>
          <p:nvPr/>
        </p:nvSpPr>
        <p:spPr>
          <a:xfrm>
            <a:off x="3821875" y="2865671"/>
            <a:ext cx="5408" cy="0"/>
          </a:xfrm>
          <a:custGeom>
            <a:avLst/>
            <a:gdLst/>
            <a:ahLst/>
            <a:cxnLst/>
            <a:rect l="l" t="t" r="r" b="b"/>
            <a:pathLst>
              <a:path w="5408" h="0">
                <a:moveTo>
                  <a:pt x="0" y="0"/>
                </a:moveTo>
                <a:lnTo>
                  <a:pt x="5408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7" name="object 307"/>
          <p:cNvSpPr/>
          <p:nvPr/>
        </p:nvSpPr>
        <p:spPr>
          <a:xfrm>
            <a:off x="3821875" y="4783082"/>
            <a:ext cx="5408" cy="0"/>
          </a:xfrm>
          <a:custGeom>
            <a:avLst/>
            <a:gdLst/>
            <a:ahLst/>
            <a:cxnLst/>
            <a:rect l="l" t="t" r="r" b="b"/>
            <a:pathLst>
              <a:path w="5408" h="0">
                <a:moveTo>
                  <a:pt x="0" y="0"/>
                </a:moveTo>
                <a:lnTo>
                  <a:pt x="5408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8" name="object 308"/>
          <p:cNvSpPr/>
          <p:nvPr/>
        </p:nvSpPr>
        <p:spPr>
          <a:xfrm>
            <a:off x="3821875" y="2888418"/>
            <a:ext cx="5408" cy="0"/>
          </a:xfrm>
          <a:custGeom>
            <a:avLst/>
            <a:gdLst/>
            <a:ahLst/>
            <a:cxnLst/>
            <a:rect l="l" t="t" r="r" b="b"/>
            <a:pathLst>
              <a:path w="5408" h="0">
                <a:moveTo>
                  <a:pt x="0" y="0"/>
                </a:moveTo>
                <a:lnTo>
                  <a:pt x="5408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9" name="object 309"/>
          <p:cNvSpPr/>
          <p:nvPr/>
        </p:nvSpPr>
        <p:spPr>
          <a:xfrm>
            <a:off x="4143055" y="4780243"/>
            <a:ext cx="0" cy="28385"/>
          </a:xfrm>
          <a:custGeom>
            <a:avLst/>
            <a:gdLst/>
            <a:ahLst/>
            <a:cxnLst/>
            <a:rect l="l" t="t" r="r" b="b"/>
            <a:pathLst>
              <a:path w="0" h="28385">
                <a:moveTo>
                  <a:pt x="0" y="2838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0" name="object 310"/>
          <p:cNvSpPr/>
          <p:nvPr/>
        </p:nvSpPr>
        <p:spPr>
          <a:xfrm>
            <a:off x="4145662" y="4783082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1" name="object 311"/>
          <p:cNvSpPr/>
          <p:nvPr/>
        </p:nvSpPr>
        <p:spPr>
          <a:xfrm>
            <a:off x="4143055" y="2862852"/>
            <a:ext cx="0" cy="22682"/>
          </a:xfrm>
          <a:custGeom>
            <a:avLst/>
            <a:gdLst/>
            <a:ahLst/>
            <a:cxnLst/>
            <a:rect l="l" t="t" r="r" b="b"/>
            <a:pathLst>
              <a:path w="0" h="22682">
                <a:moveTo>
                  <a:pt x="0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2" name="object 312"/>
          <p:cNvSpPr/>
          <p:nvPr/>
        </p:nvSpPr>
        <p:spPr>
          <a:xfrm>
            <a:off x="4145662" y="2888418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3" name="object 313"/>
          <p:cNvSpPr/>
          <p:nvPr/>
        </p:nvSpPr>
        <p:spPr>
          <a:xfrm>
            <a:off x="4466849" y="4780243"/>
            <a:ext cx="0" cy="28385"/>
          </a:xfrm>
          <a:custGeom>
            <a:avLst/>
            <a:gdLst/>
            <a:ahLst/>
            <a:cxnLst/>
            <a:rect l="l" t="t" r="r" b="b"/>
            <a:pathLst>
              <a:path w="0" h="28385">
                <a:moveTo>
                  <a:pt x="0" y="2838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4" name="object 314"/>
          <p:cNvSpPr/>
          <p:nvPr/>
        </p:nvSpPr>
        <p:spPr>
          <a:xfrm>
            <a:off x="4469440" y="4783082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5" name="object 315"/>
          <p:cNvSpPr/>
          <p:nvPr/>
        </p:nvSpPr>
        <p:spPr>
          <a:xfrm>
            <a:off x="4466849" y="2862852"/>
            <a:ext cx="0" cy="22682"/>
          </a:xfrm>
          <a:custGeom>
            <a:avLst/>
            <a:gdLst/>
            <a:ahLst/>
            <a:cxnLst/>
            <a:rect l="l" t="t" r="r" b="b"/>
            <a:pathLst>
              <a:path w="0" h="22682">
                <a:moveTo>
                  <a:pt x="0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6" name="object 316"/>
          <p:cNvSpPr/>
          <p:nvPr/>
        </p:nvSpPr>
        <p:spPr>
          <a:xfrm>
            <a:off x="4469440" y="2888418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7" name="object 317"/>
          <p:cNvSpPr/>
          <p:nvPr/>
        </p:nvSpPr>
        <p:spPr>
          <a:xfrm>
            <a:off x="4790597" y="4780243"/>
            <a:ext cx="0" cy="28385"/>
          </a:xfrm>
          <a:custGeom>
            <a:avLst/>
            <a:gdLst/>
            <a:ahLst/>
            <a:cxnLst/>
            <a:rect l="l" t="t" r="r" b="b"/>
            <a:pathLst>
              <a:path w="0" h="28385">
                <a:moveTo>
                  <a:pt x="0" y="2838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8" name="object 318"/>
          <p:cNvSpPr/>
          <p:nvPr/>
        </p:nvSpPr>
        <p:spPr>
          <a:xfrm>
            <a:off x="4793266" y="4783082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9" name="object 319"/>
          <p:cNvSpPr/>
          <p:nvPr/>
        </p:nvSpPr>
        <p:spPr>
          <a:xfrm>
            <a:off x="4790597" y="2862852"/>
            <a:ext cx="0" cy="22682"/>
          </a:xfrm>
          <a:custGeom>
            <a:avLst/>
            <a:gdLst/>
            <a:ahLst/>
            <a:cxnLst/>
            <a:rect l="l" t="t" r="r" b="b"/>
            <a:pathLst>
              <a:path w="0" h="22682">
                <a:moveTo>
                  <a:pt x="0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0" name="object 320"/>
          <p:cNvSpPr/>
          <p:nvPr/>
        </p:nvSpPr>
        <p:spPr>
          <a:xfrm>
            <a:off x="4793266" y="2888418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1" name="object 321"/>
          <p:cNvSpPr/>
          <p:nvPr/>
        </p:nvSpPr>
        <p:spPr>
          <a:xfrm>
            <a:off x="5114422" y="4780243"/>
            <a:ext cx="0" cy="28385"/>
          </a:xfrm>
          <a:custGeom>
            <a:avLst/>
            <a:gdLst/>
            <a:ahLst/>
            <a:cxnLst/>
            <a:rect l="l" t="t" r="r" b="b"/>
            <a:pathLst>
              <a:path w="0" h="28385">
                <a:moveTo>
                  <a:pt x="0" y="2838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2" name="object 322"/>
          <p:cNvSpPr/>
          <p:nvPr/>
        </p:nvSpPr>
        <p:spPr>
          <a:xfrm>
            <a:off x="5117013" y="4783082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3" name="object 323"/>
          <p:cNvSpPr/>
          <p:nvPr/>
        </p:nvSpPr>
        <p:spPr>
          <a:xfrm>
            <a:off x="5114422" y="2862852"/>
            <a:ext cx="0" cy="22682"/>
          </a:xfrm>
          <a:custGeom>
            <a:avLst/>
            <a:gdLst/>
            <a:ahLst/>
            <a:cxnLst/>
            <a:rect l="l" t="t" r="r" b="b"/>
            <a:pathLst>
              <a:path w="0" h="22682">
                <a:moveTo>
                  <a:pt x="0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4" name="object 324"/>
          <p:cNvSpPr/>
          <p:nvPr/>
        </p:nvSpPr>
        <p:spPr>
          <a:xfrm>
            <a:off x="5117013" y="2888418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5" name="object 325"/>
          <p:cNvSpPr/>
          <p:nvPr/>
        </p:nvSpPr>
        <p:spPr>
          <a:xfrm>
            <a:off x="5438169" y="4780243"/>
            <a:ext cx="0" cy="28385"/>
          </a:xfrm>
          <a:custGeom>
            <a:avLst/>
            <a:gdLst/>
            <a:ahLst/>
            <a:cxnLst/>
            <a:rect l="l" t="t" r="r" b="b"/>
            <a:pathLst>
              <a:path w="0" h="28385">
                <a:moveTo>
                  <a:pt x="0" y="2838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6" name="object 326"/>
          <p:cNvSpPr/>
          <p:nvPr/>
        </p:nvSpPr>
        <p:spPr>
          <a:xfrm>
            <a:off x="5440760" y="4783082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7" name="object 327"/>
          <p:cNvSpPr/>
          <p:nvPr/>
        </p:nvSpPr>
        <p:spPr>
          <a:xfrm>
            <a:off x="5438169" y="2862852"/>
            <a:ext cx="0" cy="22682"/>
          </a:xfrm>
          <a:custGeom>
            <a:avLst/>
            <a:gdLst/>
            <a:ahLst/>
            <a:cxnLst/>
            <a:rect l="l" t="t" r="r" b="b"/>
            <a:pathLst>
              <a:path w="0" h="22682">
                <a:moveTo>
                  <a:pt x="0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8" name="object 328"/>
          <p:cNvSpPr/>
          <p:nvPr/>
        </p:nvSpPr>
        <p:spPr>
          <a:xfrm>
            <a:off x="5440760" y="2888418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9" name="object 329"/>
          <p:cNvSpPr/>
          <p:nvPr/>
        </p:nvSpPr>
        <p:spPr>
          <a:xfrm>
            <a:off x="5761995" y="4780243"/>
            <a:ext cx="0" cy="28385"/>
          </a:xfrm>
          <a:custGeom>
            <a:avLst/>
            <a:gdLst/>
            <a:ahLst/>
            <a:cxnLst/>
            <a:rect l="l" t="t" r="r" b="b"/>
            <a:pathLst>
              <a:path w="0" h="28385">
                <a:moveTo>
                  <a:pt x="0" y="2838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0" name="object 330"/>
          <p:cNvSpPr/>
          <p:nvPr/>
        </p:nvSpPr>
        <p:spPr>
          <a:xfrm>
            <a:off x="5764586" y="4783082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1" name="object 331"/>
          <p:cNvSpPr/>
          <p:nvPr/>
        </p:nvSpPr>
        <p:spPr>
          <a:xfrm>
            <a:off x="5761995" y="2862852"/>
            <a:ext cx="0" cy="22682"/>
          </a:xfrm>
          <a:custGeom>
            <a:avLst/>
            <a:gdLst/>
            <a:ahLst/>
            <a:cxnLst/>
            <a:rect l="l" t="t" r="r" b="b"/>
            <a:pathLst>
              <a:path w="0" h="22682">
                <a:moveTo>
                  <a:pt x="0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2" name="object 332"/>
          <p:cNvSpPr/>
          <p:nvPr/>
        </p:nvSpPr>
        <p:spPr>
          <a:xfrm>
            <a:off x="5764586" y="2888418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3" name="object 333"/>
          <p:cNvSpPr/>
          <p:nvPr/>
        </p:nvSpPr>
        <p:spPr>
          <a:xfrm>
            <a:off x="6088333" y="4783082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4" name="object 334"/>
          <p:cNvSpPr/>
          <p:nvPr/>
        </p:nvSpPr>
        <p:spPr>
          <a:xfrm>
            <a:off x="6088333" y="2888418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5" name="object 335"/>
          <p:cNvSpPr/>
          <p:nvPr/>
        </p:nvSpPr>
        <p:spPr>
          <a:xfrm>
            <a:off x="3842922" y="4811460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6" name="object 336"/>
          <p:cNvSpPr/>
          <p:nvPr/>
        </p:nvSpPr>
        <p:spPr>
          <a:xfrm>
            <a:off x="6062270" y="4811460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7" name="object 337"/>
          <p:cNvSpPr/>
          <p:nvPr/>
        </p:nvSpPr>
        <p:spPr>
          <a:xfrm>
            <a:off x="3819269" y="4609549"/>
            <a:ext cx="21046" cy="0"/>
          </a:xfrm>
          <a:custGeom>
            <a:avLst/>
            <a:gdLst/>
            <a:ahLst/>
            <a:cxnLst/>
            <a:rect l="l" t="t" r="r" b="b"/>
            <a:pathLst>
              <a:path w="21046" h="0">
                <a:moveTo>
                  <a:pt x="0" y="0"/>
                </a:moveTo>
                <a:lnTo>
                  <a:pt x="210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8" name="object 338"/>
          <p:cNvSpPr/>
          <p:nvPr/>
        </p:nvSpPr>
        <p:spPr>
          <a:xfrm>
            <a:off x="3842922" y="4612388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9" name="object 339"/>
          <p:cNvSpPr/>
          <p:nvPr/>
        </p:nvSpPr>
        <p:spPr>
          <a:xfrm>
            <a:off x="6059680" y="4609549"/>
            <a:ext cx="26063" cy="0"/>
          </a:xfrm>
          <a:custGeom>
            <a:avLst/>
            <a:gdLst/>
            <a:ahLst/>
            <a:cxnLst/>
            <a:rect l="l" t="t" r="r" b="b"/>
            <a:pathLst>
              <a:path w="26063" h="0">
                <a:moveTo>
                  <a:pt x="260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0" name="object 340"/>
          <p:cNvSpPr/>
          <p:nvPr/>
        </p:nvSpPr>
        <p:spPr>
          <a:xfrm>
            <a:off x="6062270" y="4612388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1" name="object 341"/>
          <p:cNvSpPr/>
          <p:nvPr/>
        </p:nvSpPr>
        <p:spPr>
          <a:xfrm>
            <a:off x="3819269" y="4416147"/>
            <a:ext cx="21046" cy="0"/>
          </a:xfrm>
          <a:custGeom>
            <a:avLst/>
            <a:gdLst/>
            <a:ahLst/>
            <a:cxnLst/>
            <a:rect l="l" t="t" r="r" b="b"/>
            <a:pathLst>
              <a:path w="21046" h="0">
                <a:moveTo>
                  <a:pt x="0" y="0"/>
                </a:moveTo>
                <a:lnTo>
                  <a:pt x="210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2" name="object 342"/>
          <p:cNvSpPr/>
          <p:nvPr/>
        </p:nvSpPr>
        <p:spPr>
          <a:xfrm>
            <a:off x="3842922" y="4418966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3" name="object 343"/>
          <p:cNvSpPr/>
          <p:nvPr/>
        </p:nvSpPr>
        <p:spPr>
          <a:xfrm>
            <a:off x="6059680" y="4416147"/>
            <a:ext cx="26063" cy="0"/>
          </a:xfrm>
          <a:custGeom>
            <a:avLst/>
            <a:gdLst/>
            <a:ahLst/>
            <a:cxnLst/>
            <a:rect l="l" t="t" r="r" b="b"/>
            <a:pathLst>
              <a:path w="26063" h="0">
                <a:moveTo>
                  <a:pt x="260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4" name="object 344"/>
          <p:cNvSpPr/>
          <p:nvPr/>
        </p:nvSpPr>
        <p:spPr>
          <a:xfrm>
            <a:off x="6062270" y="4418966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5" name="object 345"/>
          <p:cNvSpPr/>
          <p:nvPr/>
        </p:nvSpPr>
        <p:spPr>
          <a:xfrm>
            <a:off x="3819269" y="4222513"/>
            <a:ext cx="21046" cy="0"/>
          </a:xfrm>
          <a:custGeom>
            <a:avLst/>
            <a:gdLst/>
            <a:ahLst/>
            <a:cxnLst/>
            <a:rect l="l" t="t" r="r" b="b"/>
            <a:pathLst>
              <a:path w="21046" h="0">
                <a:moveTo>
                  <a:pt x="0" y="0"/>
                </a:moveTo>
                <a:lnTo>
                  <a:pt x="210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6" name="object 346"/>
          <p:cNvSpPr/>
          <p:nvPr/>
        </p:nvSpPr>
        <p:spPr>
          <a:xfrm>
            <a:off x="3842922" y="4225397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7" name="object 347"/>
          <p:cNvSpPr/>
          <p:nvPr/>
        </p:nvSpPr>
        <p:spPr>
          <a:xfrm>
            <a:off x="6059680" y="4222513"/>
            <a:ext cx="26063" cy="0"/>
          </a:xfrm>
          <a:custGeom>
            <a:avLst/>
            <a:gdLst/>
            <a:ahLst/>
            <a:cxnLst/>
            <a:rect l="l" t="t" r="r" b="b"/>
            <a:pathLst>
              <a:path w="26063" h="0">
                <a:moveTo>
                  <a:pt x="260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8" name="object 348"/>
          <p:cNvSpPr/>
          <p:nvPr/>
        </p:nvSpPr>
        <p:spPr>
          <a:xfrm>
            <a:off x="6062270" y="4225397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9" name="object 349"/>
          <p:cNvSpPr/>
          <p:nvPr/>
        </p:nvSpPr>
        <p:spPr>
          <a:xfrm>
            <a:off x="3819269" y="4029137"/>
            <a:ext cx="21046" cy="0"/>
          </a:xfrm>
          <a:custGeom>
            <a:avLst/>
            <a:gdLst/>
            <a:ahLst/>
            <a:cxnLst/>
            <a:rect l="l" t="t" r="r" b="b"/>
            <a:pathLst>
              <a:path w="21046" h="0">
                <a:moveTo>
                  <a:pt x="0" y="0"/>
                </a:moveTo>
                <a:lnTo>
                  <a:pt x="210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0" name="object 350"/>
          <p:cNvSpPr/>
          <p:nvPr/>
        </p:nvSpPr>
        <p:spPr>
          <a:xfrm>
            <a:off x="3842922" y="4031956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1" name="object 351"/>
          <p:cNvSpPr/>
          <p:nvPr/>
        </p:nvSpPr>
        <p:spPr>
          <a:xfrm>
            <a:off x="6059680" y="4029137"/>
            <a:ext cx="26063" cy="0"/>
          </a:xfrm>
          <a:custGeom>
            <a:avLst/>
            <a:gdLst/>
            <a:ahLst/>
            <a:cxnLst/>
            <a:rect l="l" t="t" r="r" b="b"/>
            <a:pathLst>
              <a:path w="26063" h="0">
                <a:moveTo>
                  <a:pt x="260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2" name="object 352"/>
          <p:cNvSpPr/>
          <p:nvPr/>
        </p:nvSpPr>
        <p:spPr>
          <a:xfrm>
            <a:off x="6062270" y="4031956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3" name="object 353"/>
          <p:cNvSpPr/>
          <p:nvPr/>
        </p:nvSpPr>
        <p:spPr>
          <a:xfrm>
            <a:off x="3819269" y="3835760"/>
            <a:ext cx="21046" cy="0"/>
          </a:xfrm>
          <a:custGeom>
            <a:avLst/>
            <a:gdLst/>
            <a:ahLst/>
            <a:cxnLst/>
            <a:rect l="l" t="t" r="r" b="b"/>
            <a:pathLst>
              <a:path w="21046" h="0">
                <a:moveTo>
                  <a:pt x="0" y="0"/>
                </a:moveTo>
                <a:lnTo>
                  <a:pt x="210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4" name="object 354"/>
          <p:cNvSpPr/>
          <p:nvPr/>
        </p:nvSpPr>
        <p:spPr>
          <a:xfrm>
            <a:off x="3842922" y="3838579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5" name="object 355"/>
          <p:cNvSpPr/>
          <p:nvPr/>
        </p:nvSpPr>
        <p:spPr>
          <a:xfrm>
            <a:off x="6059680" y="3835760"/>
            <a:ext cx="26063" cy="0"/>
          </a:xfrm>
          <a:custGeom>
            <a:avLst/>
            <a:gdLst/>
            <a:ahLst/>
            <a:cxnLst/>
            <a:rect l="l" t="t" r="r" b="b"/>
            <a:pathLst>
              <a:path w="26063" h="0">
                <a:moveTo>
                  <a:pt x="260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6" name="object 356"/>
          <p:cNvSpPr/>
          <p:nvPr/>
        </p:nvSpPr>
        <p:spPr>
          <a:xfrm>
            <a:off x="6062270" y="3838579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7" name="object 357"/>
          <p:cNvSpPr/>
          <p:nvPr/>
        </p:nvSpPr>
        <p:spPr>
          <a:xfrm>
            <a:off x="3819269" y="3636680"/>
            <a:ext cx="21046" cy="0"/>
          </a:xfrm>
          <a:custGeom>
            <a:avLst/>
            <a:gdLst/>
            <a:ahLst/>
            <a:cxnLst/>
            <a:rect l="l" t="t" r="r" b="b"/>
            <a:pathLst>
              <a:path w="21046" h="0">
                <a:moveTo>
                  <a:pt x="0" y="0"/>
                </a:moveTo>
                <a:lnTo>
                  <a:pt x="210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8" name="object 358"/>
          <p:cNvSpPr/>
          <p:nvPr/>
        </p:nvSpPr>
        <p:spPr>
          <a:xfrm>
            <a:off x="3842922" y="3639499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9" name="object 359"/>
          <p:cNvSpPr/>
          <p:nvPr/>
        </p:nvSpPr>
        <p:spPr>
          <a:xfrm>
            <a:off x="6059680" y="3636680"/>
            <a:ext cx="26063" cy="0"/>
          </a:xfrm>
          <a:custGeom>
            <a:avLst/>
            <a:gdLst/>
            <a:ahLst/>
            <a:cxnLst/>
            <a:rect l="l" t="t" r="r" b="b"/>
            <a:pathLst>
              <a:path w="26063" h="0">
                <a:moveTo>
                  <a:pt x="260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0" name="object 360"/>
          <p:cNvSpPr/>
          <p:nvPr/>
        </p:nvSpPr>
        <p:spPr>
          <a:xfrm>
            <a:off x="6062270" y="3639499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1" name="object 361"/>
          <p:cNvSpPr txBox="1"/>
          <p:nvPr/>
        </p:nvSpPr>
        <p:spPr>
          <a:xfrm>
            <a:off x="843044" y="3614265"/>
            <a:ext cx="2969895" cy="4667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400" spc="55">
                <a:latin typeface="Arial"/>
                <a:cs typeface="Arial"/>
              </a:rPr>
              <a:t>0</a:t>
            </a:r>
            <a:r>
              <a:rPr dirty="0" smtClean="0" sz="400" spc="50">
                <a:latin typeface="Arial"/>
                <a:cs typeface="Arial"/>
              </a:rPr>
              <a:t>.</a:t>
            </a:r>
            <a:r>
              <a:rPr dirty="0" smtClean="0" sz="400" spc="70">
                <a:latin typeface="Arial"/>
                <a:cs typeface="Arial"/>
              </a:rPr>
              <a:t>2</a:t>
            </a:r>
            <a:endParaRPr sz="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400" spc="50">
                <a:latin typeface="Arial"/>
                <a:cs typeface="Arial"/>
              </a:rPr>
              <a:t>2</a:t>
            </a:r>
            <a:endParaRPr sz="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1"/>
              </a:spcBef>
            </a:pPr>
            <a:endParaRPr sz="550"/>
          </a:p>
          <a:p>
            <a:pPr algn="r" marR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dirty="0" smtClean="0" sz="400" spc="5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170"/>
              </a:spcBef>
            </a:pPr>
            <a:r>
              <a:rPr dirty="0" smtClean="0" sz="400" spc="25">
                <a:latin typeface="Arial"/>
                <a:cs typeface="Arial"/>
              </a:rPr>
              <a:t>-</a:t>
            </a:r>
            <a:r>
              <a:rPr dirty="0" smtClean="0" sz="400" spc="55">
                <a:latin typeface="Arial"/>
                <a:cs typeface="Arial"/>
              </a:rPr>
              <a:t>0</a:t>
            </a:r>
            <a:r>
              <a:rPr dirty="0" smtClean="0" sz="400" spc="50">
                <a:latin typeface="Arial"/>
                <a:cs typeface="Arial"/>
              </a:rPr>
              <a:t>.</a:t>
            </a:r>
            <a:r>
              <a:rPr dirty="0" smtClean="0" sz="400" spc="70">
                <a:latin typeface="Arial"/>
                <a:cs typeface="Arial"/>
              </a:rPr>
              <a:t>2</a:t>
            </a:r>
            <a:endParaRPr sz="400">
              <a:latin typeface="Arial"/>
              <a:cs typeface="Arial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843044" y="3443454"/>
            <a:ext cx="6096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0">
                <a:latin typeface="Arial"/>
                <a:cs typeface="Arial"/>
              </a:rPr>
              <a:t>4</a:t>
            </a:r>
            <a:endParaRPr sz="400">
              <a:latin typeface="Arial"/>
              <a:cs typeface="Arial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843044" y="3200300"/>
            <a:ext cx="6096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0">
                <a:latin typeface="Arial"/>
                <a:cs typeface="Arial"/>
              </a:rPr>
              <a:t>6</a:t>
            </a:r>
            <a:endParaRPr sz="400">
              <a:latin typeface="Arial"/>
              <a:cs typeface="Arial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3790931" y="4848853"/>
            <a:ext cx="6350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4114717" y="4848853"/>
            <a:ext cx="6350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4438527" y="4848853"/>
            <a:ext cx="6350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2</a:t>
            </a:r>
            <a:endParaRPr sz="400">
              <a:latin typeface="Arial"/>
              <a:cs typeface="Arial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4762274" y="4848853"/>
            <a:ext cx="6350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3</a:t>
            </a:r>
            <a:endParaRPr sz="400">
              <a:latin typeface="Arial"/>
              <a:cs typeface="Arial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5086100" y="4848853"/>
            <a:ext cx="6350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4</a:t>
            </a:r>
            <a:endParaRPr sz="400">
              <a:latin typeface="Arial"/>
              <a:cs typeface="Arial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5409848" y="4848853"/>
            <a:ext cx="6350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5</a:t>
            </a:r>
            <a:endParaRPr sz="400">
              <a:latin typeface="Arial"/>
              <a:cs typeface="Arial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5733594" y="4848853"/>
            <a:ext cx="6350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6</a:t>
            </a:r>
            <a:endParaRPr sz="400">
              <a:latin typeface="Arial"/>
              <a:cs typeface="Arial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6057420" y="4848853"/>
            <a:ext cx="6350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7</a:t>
            </a:r>
            <a:endParaRPr sz="400">
              <a:latin typeface="Arial"/>
              <a:cs typeface="Arial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3728372" y="4786207"/>
            <a:ext cx="8255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40">
                <a:latin typeface="Arial"/>
                <a:cs typeface="Arial"/>
              </a:rPr>
              <a:t>-1</a:t>
            </a:r>
            <a:endParaRPr sz="400">
              <a:latin typeface="Arial"/>
              <a:cs typeface="Arial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3670837" y="4587128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5">
                <a:latin typeface="Arial"/>
                <a:cs typeface="Arial"/>
              </a:rPr>
              <a:t>-</a:t>
            </a:r>
            <a:r>
              <a:rPr dirty="0" smtClean="0" sz="400" spc="55">
                <a:latin typeface="Arial"/>
                <a:cs typeface="Arial"/>
              </a:rPr>
              <a:t>0</a:t>
            </a:r>
            <a:r>
              <a:rPr dirty="0" smtClean="0" sz="400" spc="50">
                <a:latin typeface="Arial"/>
                <a:cs typeface="Arial"/>
              </a:rPr>
              <a:t>.</a:t>
            </a:r>
            <a:r>
              <a:rPr dirty="0" smtClean="0" sz="400" spc="70">
                <a:latin typeface="Arial"/>
                <a:cs typeface="Arial"/>
              </a:rPr>
              <a:t>8</a:t>
            </a:r>
            <a:endParaRPr sz="400">
              <a:latin typeface="Arial"/>
              <a:cs typeface="Arial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3670837" y="4393725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5">
                <a:latin typeface="Arial"/>
                <a:cs typeface="Arial"/>
              </a:rPr>
              <a:t>-</a:t>
            </a:r>
            <a:r>
              <a:rPr dirty="0" smtClean="0" sz="400" spc="55">
                <a:latin typeface="Arial"/>
                <a:cs typeface="Arial"/>
              </a:rPr>
              <a:t>0</a:t>
            </a:r>
            <a:r>
              <a:rPr dirty="0" smtClean="0" sz="400" spc="50">
                <a:latin typeface="Arial"/>
                <a:cs typeface="Arial"/>
              </a:rPr>
              <a:t>.</a:t>
            </a:r>
            <a:r>
              <a:rPr dirty="0" smtClean="0" sz="400" spc="70">
                <a:latin typeface="Arial"/>
                <a:cs typeface="Arial"/>
              </a:rPr>
              <a:t>6</a:t>
            </a:r>
            <a:endParaRPr sz="400">
              <a:latin typeface="Arial"/>
              <a:cs typeface="Arial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3670837" y="4200355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5">
                <a:latin typeface="Arial"/>
                <a:cs typeface="Arial"/>
              </a:rPr>
              <a:t>-</a:t>
            </a:r>
            <a:r>
              <a:rPr dirty="0" smtClean="0" sz="400" spc="55">
                <a:latin typeface="Arial"/>
                <a:cs typeface="Arial"/>
              </a:rPr>
              <a:t>0</a:t>
            </a:r>
            <a:r>
              <a:rPr dirty="0" smtClean="0" sz="400" spc="50">
                <a:latin typeface="Arial"/>
                <a:cs typeface="Arial"/>
              </a:rPr>
              <a:t>.</a:t>
            </a:r>
            <a:r>
              <a:rPr dirty="0" smtClean="0" sz="400" spc="70">
                <a:latin typeface="Arial"/>
                <a:cs typeface="Arial"/>
              </a:rPr>
              <a:t>4</a:t>
            </a:r>
            <a:endParaRPr sz="400">
              <a:latin typeface="Arial"/>
              <a:cs typeface="Arial"/>
            </a:endParaRPr>
          </a:p>
        </p:txBody>
      </p:sp>
      <p:sp>
        <p:nvSpPr>
          <p:cNvPr id="376" name="object 376"/>
          <p:cNvSpPr/>
          <p:nvPr/>
        </p:nvSpPr>
        <p:spPr>
          <a:xfrm>
            <a:off x="3819269" y="3443239"/>
            <a:ext cx="21046" cy="0"/>
          </a:xfrm>
          <a:custGeom>
            <a:avLst/>
            <a:gdLst/>
            <a:ahLst/>
            <a:cxnLst/>
            <a:rect l="l" t="t" r="r" b="b"/>
            <a:pathLst>
              <a:path w="21046" h="0">
                <a:moveTo>
                  <a:pt x="0" y="0"/>
                </a:moveTo>
                <a:lnTo>
                  <a:pt x="210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7" name="object 377"/>
          <p:cNvSpPr/>
          <p:nvPr/>
        </p:nvSpPr>
        <p:spPr>
          <a:xfrm>
            <a:off x="3842922" y="3446122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8" name="object 378"/>
          <p:cNvSpPr/>
          <p:nvPr/>
        </p:nvSpPr>
        <p:spPr>
          <a:xfrm>
            <a:off x="6059680" y="3443239"/>
            <a:ext cx="26063" cy="0"/>
          </a:xfrm>
          <a:custGeom>
            <a:avLst/>
            <a:gdLst/>
            <a:ahLst/>
            <a:cxnLst/>
            <a:rect l="l" t="t" r="r" b="b"/>
            <a:pathLst>
              <a:path w="26063" h="0">
                <a:moveTo>
                  <a:pt x="260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9" name="object 379"/>
          <p:cNvSpPr/>
          <p:nvPr/>
        </p:nvSpPr>
        <p:spPr>
          <a:xfrm>
            <a:off x="6062270" y="3446122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0" name="object 380"/>
          <p:cNvSpPr txBox="1"/>
          <p:nvPr/>
        </p:nvSpPr>
        <p:spPr>
          <a:xfrm>
            <a:off x="3691695" y="3420824"/>
            <a:ext cx="12065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5">
                <a:latin typeface="Arial"/>
                <a:cs typeface="Arial"/>
              </a:rPr>
              <a:t>0</a:t>
            </a:r>
            <a:r>
              <a:rPr dirty="0" smtClean="0" sz="400" spc="50">
                <a:latin typeface="Arial"/>
                <a:cs typeface="Arial"/>
              </a:rPr>
              <a:t>.</a:t>
            </a:r>
            <a:r>
              <a:rPr dirty="0" smtClean="0" sz="400" spc="70">
                <a:latin typeface="Arial"/>
                <a:cs typeface="Arial"/>
              </a:rPr>
              <a:t>4</a:t>
            </a:r>
            <a:endParaRPr sz="400">
              <a:latin typeface="Arial"/>
              <a:cs typeface="Arial"/>
            </a:endParaRPr>
          </a:p>
        </p:txBody>
      </p:sp>
      <p:sp>
        <p:nvSpPr>
          <p:cNvPr id="381" name="object 381"/>
          <p:cNvSpPr/>
          <p:nvPr/>
        </p:nvSpPr>
        <p:spPr>
          <a:xfrm>
            <a:off x="3819269" y="3249670"/>
            <a:ext cx="21046" cy="0"/>
          </a:xfrm>
          <a:custGeom>
            <a:avLst/>
            <a:gdLst/>
            <a:ahLst/>
            <a:cxnLst/>
            <a:rect l="l" t="t" r="r" b="b"/>
            <a:pathLst>
              <a:path w="21046" h="0">
                <a:moveTo>
                  <a:pt x="0" y="0"/>
                </a:moveTo>
                <a:lnTo>
                  <a:pt x="210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2" name="object 382"/>
          <p:cNvSpPr/>
          <p:nvPr/>
        </p:nvSpPr>
        <p:spPr>
          <a:xfrm>
            <a:off x="3842922" y="3252489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3" name="object 383"/>
          <p:cNvSpPr/>
          <p:nvPr/>
        </p:nvSpPr>
        <p:spPr>
          <a:xfrm>
            <a:off x="6059680" y="3249670"/>
            <a:ext cx="26063" cy="0"/>
          </a:xfrm>
          <a:custGeom>
            <a:avLst/>
            <a:gdLst/>
            <a:ahLst/>
            <a:cxnLst/>
            <a:rect l="l" t="t" r="r" b="b"/>
            <a:pathLst>
              <a:path w="26063" h="0">
                <a:moveTo>
                  <a:pt x="260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4" name="object 384"/>
          <p:cNvSpPr/>
          <p:nvPr/>
        </p:nvSpPr>
        <p:spPr>
          <a:xfrm>
            <a:off x="6062270" y="3252489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5" name="object 385"/>
          <p:cNvSpPr txBox="1"/>
          <p:nvPr/>
        </p:nvSpPr>
        <p:spPr>
          <a:xfrm>
            <a:off x="3691695" y="3227447"/>
            <a:ext cx="12065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55">
                <a:latin typeface="Arial"/>
                <a:cs typeface="Arial"/>
              </a:rPr>
              <a:t>0</a:t>
            </a:r>
            <a:r>
              <a:rPr dirty="0" smtClean="0" sz="400" spc="50">
                <a:latin typeface="Arial"/>
                <a:cs typeface="Arial"/>
              </a:rPr>
              <a:t>.</a:t>
            </a:r>
            <a:r>
              <a:rPr dirty="0" smtClean="0" sz="400" spc="70">
                <a:latin typeface="Arial"/>
                <a:cs typeface="Arial"/>
              </a:rPr>
              <a:t>6</a:t>
            </a:r>
            <a:endParaRPr sz="400">
              <a:latin typeface="Arial"/>
              <a:cs typeface="Arial"/>
            </a:endParaRPr>
          </a:p>
        </p:txBody>
      </p:sp>
      <p:sp>
        <p:nvSpPr>
          <p:cNvPr id="386" name="object 386"/>
          <p:cNvSpPr/>
          <p:nvPr/>
        </p:nvSpPr>
        <p:spPr>
          <a:xfrm>
            <a:off x="3819269" y="3056229"/>
            <a:ext cx="21046" cy="0"/>
          </a:xfrm>
          <a:custGeom>
            <a:avLst/>
            <a:gdLst/>
            <a:ahLst/>
            <a:cxnLst/>
            <a:rect l="l" t="t" r="r" b="b"/>
            <a:pathLst>
              <a:path w="21046" h="0">
                <a:moveTo>
                  <a:pt x="0" y="0"/>
                </a:moveTo>
                <a:lnTo>
                  <a:pt x="210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7" name="object 387"/>
          <p:cNvSpPr/>
          <p:nvPr/>
        </p:nvSpPr>
        <p:spPr>
          <a:xfrm>
            <a:off x="3842922" y="3059113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8" name="object 388"/>
          <p:cNvSpPr/>
          <p:nvPr/>
        </p:nvSpPr>
        <p:spPr>
          <a:xfrm>
            <a:off x="6059680" y="3056229"/>
            <a:ext cx="26063" cy="0"/>
          </a:xfrm>
          <a:custGeom>
            <a:avLst/>
            <a:gdLst/>
            <a:ahLst/>
            <a:cxnLst/>
            <a:rect l="l" t="t" r="r" b="b"/>
            <a:pathLst>
              <a:path w="26063" h="0">
                <a:moveTo>
                  <a:pt x="26063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9" name="object 389"/>
          <p:cNvSpPr/>
          <p:nvPr/>
        </p:nvSpPr>
        <p:spPr>
          <a:xfrm>
            <a:off x="6062270" y="3059113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0" name="object 390"/>
          <p:cNvSpPr/>
          <p:nvPr/>
        </p:nvSpPr>
        <p:spPr>
          <a:xfrm>
            <a:off x="3842922" y="2865671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1" name="object 391"/>
          <p:cNvSpPr/>
          <p:nvPr/>
        </p:nvSpPr>
        <p:spPr>
          <a:xfrm>
            <a:off x="6062270" y="2865671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2" name="object 392"/>
          <p:cNvSpPr txBox="1"/>
          <p:nvPr/>
        </p:nvSpPr>
        <p:spPr>
          <a:xfrm>
            <a:off x="3691695" y="2840437"/>
            <a:ext cx="121285" cy="2679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985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4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400" spc="55">
                <a:latin typeface="Arial"/>
                <a:cs typeface="Arial"/>
              </a:rPr>
              <a:t>0</a:t>
            </a:r>
            <a:r>
              <a:rPr dirty="0" smtClean="0" sz="400" spc="50">
                <a:latin typeface="Arial"/>
                <a:cs typeface="Arial"/>
              </a:rPr>
              <a:t>.</a:t>
            </a:r>
            <a:r>
              <a:rPr dirty="0" smtClean="0" sz="400" spc="70">
                <a:latin typeface="Arial"/>
                <a:cs typeface="Arial"/>
              </a:rPr>
              <a:t>8</a:t>
            </a:r>
            <a:endParaRPr sz="400">
              <a:latin typeface="Arial"/>
              <a:cs typeface="Arial"/>
            </a:endParaRPr>
          </a:p>
        </p:txBody>
      </p:sp>
      <p:sp>
        <p:nvSpPr>
          <p:cNvPr id="393" name="object 393"/>
          <p:cNvSpPr/>
          <p:nvPr/>
        </p:nvSpPr>
        <p:spPr>
          <a:xfrm>
            <a:off x="6088333" y="2865671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4" name="object 394"/>
          <p:cNvSpPr/>
          <p:nvPr/>
        </p:nvSpPr>
        <p:spPr>
          <a:xfrm>
            <a:off x="6088333" y="4811460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5" name="object 395"/>
          <p:cNvSpPr/>
          <p:nvPr/>
        </p:nvSpPr>
        <p:spPr>
          <a:xfrm>
            <a:off x="6088333" y="2865671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6" name="object 396"/>
          <p:cNvSpPr/>
          <p:nvPr/>
        </p:nvSpPr>
        <p:spPr>
          <a:xfrm>
            <a:off x="3821875" y="2865671"/>
            <a:ext cx="5408" cy="0"/>
          </a:xfrm>
          <a:custGeom>
            <a:avLst/>
            <a:gdLst/>
            <a:ahLst/>
            <a:cxnLst/>
            <a:rect l="l" t="t" r="r" b="b"/>
            <a:pathLst>
              <a:path w="5408" h="0">
                <a:moveTo>
                  <a:pt x="0" y="0"/>
                </a:moveTo>
                <a:lnTo>
                  <a:pt x="5408" y="0"/>
                </a:lnTo>
              </a:path>
            </a:pathLst>
          </a:custGeom>
          <a:ln w="5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7" name="object 397"/>
          <p:cNvSpPr/>
          <p:nvPr/>
        </p:nvSpPr>
        <p:spPr>
          <a:xfrm>
            <a:off x="3819269" y="2862852"/>
            <a:ext cx="2031513" cy="1945776"/>
          </a:xfrm>
          <a:custGeom>
            <a:avLst/>
            <a:gdLst/>
            <a:ahLst/>
            <a:cxnLst/>
            <a:rect l="l" t="t" r="r" b="b"/>
            <a:pathLst>
              <a:path w="2031513" h="1945776">
                <a:moveTo>
                  <a:pt x="0" y="0"/>
                </a:moveTo>
                <a:lnTo>
                  <a:pt x="99243" y="45621"/>
                </a:lnTo>
                <a:lnTo>
                  <a:pt x="198479" y="182035"/>
                </a:lnTo>
                <a:lnTo>
                  <a:pt x="302936" y="398351"/>
                </a:lnTo>
                <a:lnTo>
                  <a:pt x="402171" y="671436"/>
                </a:lnTo>
                <a:lnTo>
                  <a:pt x="506589" y="972907"/>
                </a:lnTo>
                <a:lnTo>
                  <a:pt x="605895" y="1268675"/>
                </a:lnTo>
                <a:lnTo>
                  <a:pt x="710304" y="1541760"/>
                </a:lnTo>
                <a:lnTo>
                  <a:pt x="809532" y="1758050"/>
                </a:lnTo>
                <a:lnTo>
                  <a:pt x="914020" y="1894478"/>
                </a:lnTo>
                <a:lnTo>
                  <a:pt x="1013248" y="1945776"/>
                </a:lnTo>
                <a:lnTo>
                  <a:pt x="1117736" y="1894478"/>
                </a:lnTo>
                <a:lnTo>
                  <a:pt x="1216728" y="1758050"/>
                </a:lnTo>
                <a:lnTo>
                  <a:pt x="1321216" y="1541760"/>
                </a:lnTo>
                <a:lnTo>
                  <a:pt x="1420444" y="1268675"/>
                </a:lnTo>
                <a:lnTo>
                  <a:pt x="1524854" y="972907"/>
                </a:lnTo>
                <a:lnTo>
                  <a:pt x="1624160" y="671436"/>
                </a:lnTo>
                <a:lnTo>
                  <a:pt x="1728569" y="398351"/>
                </a:lnTo>
                <a:lnTo>
                  <a:pt x="1827797" y="182035"/>
                </a:lnTo>
                <a:lnTo>
                  <a:pt x="1932285" y="45621"/>
                </a:lnTo>
                <a:lnTo>
                  <a:pt x="2031513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8" name="object 398"/>
          <p:cNvSpPr/>
          <p:nvPr/>
        </p:nvSpPr>
        <p:spPr>
          <a:xfrm>
            <a:off x="3798418" y="2862852"/>
            <a:ext cx="41897" cy="0"/>
          </a:xfrm>
          <a:custGeom>
            <a:avLst/>
            <a:gdLst/>
            <a:ahLst/>
            <a:cxnLst/>
            <a:rect l="l" t="t" r="r" b="b"/>
            <a:pathLst>
              <a:path w="41897" h="0">
                <a:moveTo>
                  <a:pt x="0" y="0"/>
                </a:moveTo>
                <a:lnTo>
                  <a:pt x="41897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9" name="object 399"/>
          <p:cNvSpPr/>
          <p:nvPr/>
        </p:nvSpPr>
        <p:spPr>
          <a:xfrm>
            <a:off x="3842922" y="2865671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0" name="object 400"/>
          <p:cNvSpPr/>
          <p:nvPr/>
        </p:nvSpPr>
        <p:spPr>
          <a:xfrm>
            <a:off x="3819269" y="2840170"/>
            <a:ext cx="0" cy="45364"/>
          </a:xfrm>
          <a:custGeom>
            <a:avLst/>
            <a:gdLst/>
            <a:ahLst/>
            <a:cxnLst/>
            <a:rect l="l" t="t" r="r" b="b"/>
            <a:pathLst>
              <a:path w="0" h="45364">
                <a:moveTo>
                  <a:pt x="0" y="0"/>
                </a:moveTo>
                <a:lnTo>
                  <a:pt x="0" y="4536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1" name="object 401"/>
          <p:cNvSpPr/>
          <p:nvPr/>
        </p:nvSpPr>
        <p:spPr>
          <a:xfrm>
            <a:off x="3821875" y="2888418"/>
            <a:ext cx="5408" cy="0"/>
          </a:xfrm>
          <a:custGeom>
            <a:avLst/>
            <a:gdLst/>
            <a:ahLst/>
            <a:cxnLst/>
            <a:rect l="l" t="t" r="r" b="b"/>
            <a:pathLst>
              <a:path w="5408" h="0">
                <a:moveTo>
                  <a:pt x="0" y="0"/>
                </a:moveTo>
                <a:lnTo>
                  <a:pt x="5408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2" name="object 402"/>
          <p:cNvSpPr/>
          <p:nvPr/>
        </p:nvSpPr>
        <p:spPr>
          <a:xfrm>
            <a:off x="3897654" y="2908473"/>
            <a:ext cx="41897" cy="0"/>
          </a:xfrm>
          <a:custGeom>
            <a:avLst/>
            <a:gdLst/>
            <a:ahLst/>
            <a:cxnLst/>
            <a:rect l="l" t="t" r="r" b="b"/>
            <a:pathLst>
              <a:path w="41897" h="0">
                <a:moveTo>
                  <a:pt x="0" y="0"/>
                </a:moveTo>
                <a:lnTo>
                  <a:pt x="41897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3" name="object 403"/>
          <p:cNvSpPr/>
          <p:nvPr/>
        </p:nvSpPr>
        <p:spPr>
          <a:xfrm>
            <a:off x="3942158" y="2911293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4" name="object 404"/>
          <p:cNvSpPr/>
          <p:nvPr/>
        </p:nvSpPr>
        <p:spPr>
          <a:xfrm>
            <a:off x="3918512" y="2885535"/>
            <a:ext cx="0" cy="45621"/>
          </a:xfrm>
          <a:custGeom>
            <a:avLst/>
            <a:gdLst/>
            <a:ahLst/>
            <a:cxnLst/>
            <a:rect l="l" t="t" r="r" b="b"/>
            <a:pathLst>
              <a:path w="0" h="45621">
                <a:moveTo>
                  <a:pt x="0" y="0"/>
                </a:moveTo>
                <a:lnTo>
                  <a:pt x="0" y="456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5" name="object 405"/>
          <p:cNvSpPr/>
          <p:nvPr/>
        </p:nvSpPr>
        <p:spPr>
          <a:xfrm>
            <a:off x="3921119" y="2933975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6" name="object 406"/>
          <p:cNvSpPr/>
          <p:nvPr/>
        </p:nvSpPr>
        <p:spPr>
          <a:xfrm>
            <a:off x="3996898" y="3044888"/>
            <a:ext cx="41700" cy="0"/>
          </a:xfrm>
          <a:custGeom>
            <a:avLst/>
            <a:gdLst/>
            <a:ahLst/>
            <a:cxnLst/>
            <a:rect l="l" t="t" r="r" b="b"/>
            <a:pathLst>
              <a:path w="41700" h="0">
                <a:moveTo>
                  <a:pt x="0" y="0"/>
                </a:moveTo>
                <a:lnTo>
                  <a:pt x="4170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7" name="object 407"/>
          <p:cNvSpPr/>
          <p:nvPr/>
        </p:nvSpPr>
        <p:spPr>
          <a:xfrm>
            <a:off x="4041205" y="3047707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8" name="object 408"/>
          <p:cNvSpPr/>
          <p:nvPr/>
        </p:nvSpPr>
        <p:spPr>
          <a:xfrm>
            <a:off x="4017748" y="3022206"/>
            <a:ext cx="0" cy="45364"/>
          </a:xfrm>
          <a:custGeom>
            <a:avLst/>
            <a:gdLst/>
            <a:ahLst/>
            <a:cxnLst/>
            <a:rect l="l" t="t" r="r" b="b"/>
            <a:pathLst>
              <a:path w="0" h="45364">
                <a:moveTo>
                  <a:pt x="0" y="0"/>
                </a:moveTo>
                <a:lnTo>
                  <a:pt x="0" y="4536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9" name="object 409"/>
          <p:cNvSpPr/>
          <p:nvPr/>
        </p:nvSpPr>
        <p:spPr>
          <a:xfrm>
            <a:off x="4020354" y="3070454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0" name="object 410"/>
          <p:cNvSpPr/>
          <p:nvPr/>
        </p:nvSpPr>
        <p:spPr>
          <a:xfrm>
            <a:off x="4101346" y="3261204"/>
            <a:ext cx="41708" cy="0"/>
          </a:xfrm>
          <a:custGeom>
            <a:avLst/>
            <a:gdLst/>
            <a:ahLst/>
            <a:cxnLst/>
            <a:rect l="l" t="t" r="r" b="b"/>
            <a:pathLst>
              <a:path w="41708" h="0">
                <a:moveTo>
                  <a:pt x="0" y="0"/>
                </a:moveTo>
                <a:lnTo>
                  <a:pt x="41708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1" name="object 411"/>
          <p:cNvSpPr/>
          <p:nvPr/>
        </p:nvSpPr>
        <p:spPr>
          <a:xfrm>
            <a:off x="4145662" y="3264023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2" name="object 412"/>
          <p:cNvSpPr/>
          <p:nvPr/>
        </p:nvSpPr>
        <p:spPr>
          <a:xfrm>
            <a:off x="4122205" y="3238265"/>
            <a:ext cx="0" cy="45621"/>
          </a:xfrm>
          <a:custGeom>
            <a:avLst/>
            <a:gdLst/>
            <a:ahLst/>
            <a:cxnLst/>
            <a:rect l="l" t="t" r="r" b="b"/>
            <a:pathLst>
              <a:path w="0" h="45621">
                <a:moveTo>
                  <a:pt x="0" y="0"/>
                </a:moveTo>
                <a:lnTo>
                  <a:pt x="0" y="456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3" name="object 413"/>
          <p:cNvSpPr/>
          <p:nvPr/>
        </p:nvSpPr>
        <p:spPr>
          <a:xfrm>
            <a:off x="4124811" y="3286769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4" name="object 414"/>
          <p:cNvSpPr/>
          <p:nvPr/>
        </p:nvSpPr>
        <p:spPr>
          <a:xfrm>
            <a:off x="4200590" y="3534289"/>
            <a:ext cx="41740" cy="0"/>
          </a:xfrm>
          <a:custGeom>
            <a:avLst/>
            <a:gdLst/>
            <a:ahLst/>
            <a:cxnLst/>
            <a:rect l="l" t="t" r="r" b="b"/>
            <a:pathLst>
              <a:path w="41740" h="0">
                <a:moveTo>
                  <a:pt x="0" y="0"/>
                </a:moveTo>
                <a:lnTo>
                  <a:pt x="4174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5" name="object 415"/>
          <p:cNvSpPr/>
          <p:nvPr/>
        </p:nvSpPr>
        <p:spPr>
          <a:xfrm>
            <a:off x="4244921" y="3537108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6" name="object 416"/>
          <p:cNvSpPr/>
          <p:nvPr/>
        </p:nvSpPr>
        <p:spPr>
          <a:xfrm>
            <a:off x="4221441" y="3511350"/>
            <a:ext cx="0" cy="45621"/>
          </a:xfrm>
          <a:custGeom>
            <a:avLst/>
            <a:gdLst/>
            <a:ahLst/>
            <a:cxnLst/>
            <a:rect l="l" t="t" r="r" b="b"/>
            <a:pathLst>
              <a:path w="0" h="45621">
                <a:moveTo>
                  <a:pt x="0" y="0"/>
                </a:moveTo>
                <a:lnTo>
                  <a:pt x="0" y="456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7" name="object 417"/>
          <p:cNvSpPr/>
          <p:nvPr/>
        </p:nvSpPr>
        <p:spPr>
          <a:xfrm>
            <a:off x="4224039" y="3559855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8" name="object 418"/>
          <p:cNvSpPr/>
          <p:nvPr/>
        </p:nvSpPr>
        <p:spPr>
          <a:xfrm>
            <a:off x="4305055" y="3835760"/>
            <a:ext cx="41685" cy="0"/>
          </a:xfrm>
          <a:custGeom>
            <a:avLst/>
            <a:gdLst/>
            <a:ahLst/>
            <a:cxnLst/>
            <a:rect l="l" t="t" r="r" b="b"/>
            <a:pathLst>
              <a:path w="41685" h="0">
                <a:moveTo>
                  <a:pt x="0" y="0"/>
                </a:moveTo>
                <a:lnTo>
                  <a:pt x="416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9" name="object 419"/>
          <p:cNvSpPr/>
          <p:nvPr/>
        </p:nvSpPr>
        <p:spPr>
          <a:xfrm>
            <a:off x="4349330" y="3838579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0" name="object 420"/>
          <p:cNvSpPr/>
          <p:nvPr/>
        </p:nvSpPr>
        <p:spPr>
          <a:xfrm>
            <a:off x="4325858" y="3813013"/>
            <a:ext cx="0" cy="45428"/>
          </a:xfrm>
          <a:custGeom>
            <a:avLst/>
            <a:gdLst/>
            <a:ahLst/>
            <a:cxnLst/>
            <a:rect l="l" t="t" r="r" b="b"/>
            <a:pathLst>
              <a:path w="0" h="45428">
                <a:moveTo>
                  <a:pt x="0" y="0"/>
                </a:moveTo>
                <a:lnTo>
                  <a:pt x="0" y="4542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1" name="object 421"/>
          <p:cNvSpPr/>
          <p:nvPr/>
        </p:nvSpPr>
        <p:spPr>
          <a:xfrm>
            <a:off x="4328527" y="3861261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2" name="object 422"/>
          <p:cNvSpPr/>
          <p:nvPr/>
        </p:nvSpPr>
        <p:spPr>
          <a:xfrm>
            <a:off x="4404283" y="4131528"/>
            <a:ext cx="41685" cy="0"/>
          </a:xfrm>
          <a:custGeom>
            <a:avLst/>
            <a:gdLst/>
            <a:ahLst/>
            <a:cxnLst/>
            <a:rect l="l" t="t" r="r" b="b"/>
            <a:pathLst>
              <a:path w="41685" h="0">
                <a:moveTo>
                  <a:pt x="0" y="0"/>
                </a:moveTo>
                <a:lnTo>
                  <a:pt x="416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3" name="object 423"/>
          <p:cNvSpPr/>
          <p:nvPr/>
        </p:nvSpPr>
        <p:spPr>
          <a:xfrm>
            <a:off x="4448558" y="4134347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4" name="object 424"/>
          <p:cNvSpPr/>
          <p:nvPr/>
        </p:nvSpPr>
        <p:spPr>
          <a:xfrm>
            <a:off x="4425164" y="4108781"/>
            <a:ext cx="0" cy="45621"/>
          </a:xfrm>
          <a:custGeom>
            <a:avLst/>
            <a:gdLst/>
            <a:ahLst/>
            <a:cxnLst/>
            <a:rect l="l" t="t" r="r" b="b"/>
            <a:pathLst>
              <a:path w="0" h="45621">
                <a:moveTo>
                  <a:pt x="0" y="0"/>
                </a:moveTo>
                <a:lnTo>
                  <a:pt x="0" y="456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5" name="object 425"/>
          <p:cNvSpPr/>
          <p:nvPr/>
        </p:nvSpPr>
        <p:spPr>
          <a:xfrm>
            <a:off x="4427755" y="4157286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6" name="object 426"/>
          <p:cNvSpPr/>
          <p:nvPr/>
        </p:nvSpPr>
        <p:spPr>
          <a:xfrm>
            <a:off x="4508770" y="4404613"/>
            <a:ext cx="41685" cy="0"/>
          </a:xfrm>
          <a:custGeom>
            <a:avLst/>
            <a:gdLst/>
            <a:ahLst/>
            <a:cxnLst/>
            <a:rect l="l" t="t" r="r" b="b"/>
            <a:pathLst>
              <a:path w="41685" h="0">
                <a:moveTo>
                  <a:pt x="0" y="0"/>
                </a:moveTo>
                <a:lnTo>
                  <a:pt x="416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7" name="object 427"/>
          <p:cNvSpPr/>
          <p:nvPr/>
        </p:nvSpPr>
        <p:spPr>
          <a:xfrm>
            <a:off x="4553046" y="4407432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8" name="object 428"/>
          <p:cNvSpPr/>
          <p:nvPr/>
        </p:nvSpPr>
        <p:spPr>
          <a:xfrm>
            <a:off x="4529573" y="4381867"/>
            <a:ext cx="0" cy="45621"/>
          </a:xfrm>
          <a:custGeom>
            <a:avLst/>
            <a:gdLst/>
            <a:ahLst/>
            <a:cxnLst/>
            <a:rect l="l" t="t" r="r" b="b"/>
            <a:pathLst>
              <a:path w="0" h="45621">
                <a:moveTo>
                  <a:pt x="0" y="0"/>
                </a:moveTo>
                <a:lnTo>
                  <a:pt x="0" y="456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9" name="object 429"/>
          <p:cNvSpPr/>
          <p:nvPr/>
        </p:nvSpPr>
        <p:spPr>
          <a:xfrm>
            <a:off x="4532164" y="4430339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0" name="object 430"/>
          <p:cNvSpPr/>
          <p:nvPr/>
        </p:nvSpPr>
        <p:spPr>
          <a:xfrm>
            <a:off x="4607998" y="4620903"/>
            <a:ext cx="41685" cy="0"/>
          </a:xfrm>
          <a:custGeom>
            <a:avLst/>
            <a:gdLst/>
            <a:ahLst/>
            <a:cxnLst/>
            <a:rect l="l" t="t" r="r" b="b"/>
            <a:pathLst>
              <a:path w="41685" h="0">
                <a:moveTo>
                  <a:pt x="0" y="0"/>
                </a:moveTo>
                <a:lnTo>
                  <a:pt x="416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1" name="object 431"/>
          <p:cNvSpPr/>
          <p:nvPr/>
        </p:nvSpPr>
        <p:spPr>
          <a:xfrm>
            <a:off x="4652274" y="4623742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2" name="object 432"/>
          <p:cNvSpPr/>
          <p:nvPr/>
        </p:nvSpPr>
        <p:spPr>
          <a:xfrm>
            <a:off x="4628801" y="4598195"/>
            <a:ext cx="0" cy="45409"/>
          </a:xfrm>
          <a:custGeom>
            <a:avLst/>
            <a:gdLst/>
            <a:ahLst/>
            <a:cxnLst/>
            <a:rect l="l" t="t" r="r" b="b"/>
            <a:pathLst>
              <a:path w="0" h="45409">
                <a:moveTo>
                  <a:pt x="0" y="0"/>
                </a:moveTo>
                <a:lnTo>
                  <a:pt x="0" y="4540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3" name="object 433"/>
          <p:cNvSpPr/>
          <p:nvPr/>
        </p:nvSpPr>
        <p:spPr>
          <a:xfrm>
            <a:off x="4631471" y="4646443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4" name="object 434"/>
          <p:cNvSpPr/>
          <p:nvPr/>
        </p:nvSpPr>
        <p:spPr>
          <a:xfrm>
            <a:off x="4712408" y="4757330"/>
            <a:ext cx="41685" cy="0"/>
          </a:xfrm>
          <a:custGeom>
            <a:avLst/>
            <a:gdLst/>
            <a:ahLst/>
            <a:cxnLst/>
            <a:rect l="l" t="t" r="r" b="b"/>
            <a:pathLst>
              <a:path w="41685" h="0">
                <a:moveTo>
                  <a:pt x="0" y="0"/>
                </a:moveTo>
                <a:lnTo>
                  <a:pt x="416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5" name="object 435"/>
          <p:cNvSpPr/>
          <p:nvPr/>
        </p:nvSpPr>
        <p:spPr>
          <a:xfrm>
            <a:off x="4756762" y="4760169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6" name="object 436"/>
          <p:cNvSpPr/>
          <p:nvPr/>
        </p:nvSpPr>
        <p:spPr>
          <a:xfrm>
            <a:off x="4733289" y="4734629"/>
            <a:ext cx="0" cy="45614"/>
          </a:xfrm>
          <a:custGeom>
            <a:avLst/>
            <a:gdLst/>
            <a:ahLst/>
            <a:cxnLst/>
            <a:rect l="l" t="t" r="r" b="b"/>
            <a:pathLst>
              <a:path w="0" h="45614">
                <a:moveTo>
                  <a:pt x="0" y="0"/>
                </a:moveTo>
                <a:lnTo>
                  <a:pt x="0" y="4561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7" name="object 437"/>
          <p:cNvSpPr/>
          <p:nvPr/>
        </p:nvSpPr>
        <p:spPr>
          <a:xfrm>
            <a:off x="4735880" y="4783082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8" name="object 438"/>
          <p:cNvSpPr/>
          <p:nvPr/>
        </p:nvSpPr>
        <p:spPr>
          <a:xfrm>
            <a:off x="4811479" y="4808628"/>
            <a:ext cx="41920" cy="0"/>
          </a:xfrm>
          <a:custGeom>
            <a:avLst/>
            <a:gdLst/>
            <a:ahLst/>
            <a:cxnLst/>
            <a:rect l="l" t="t" r="r" b="b"/>
            <a:pathLst>
              <a:path w="41920" h="0">
                <a:moveTo>
                  <a:pt x="0" y="0"/>
                </a:moveTo>
                <a:lnTo>
                  <a:pt x="4192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9" name="object 439"/>
          <p:cNvSpPr/>
          <p:nvPr/>
        </p:nvSpPr>
        <p:spPr>
          <a:xfrm>
            <a:off x="4855990" y="4811460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0" name="object 440"/>
          <p:cNvSpPr/>
          <p:nvPr/>
        </p:nvSpPr>
        <p:spPr>
          <a:xfrm>
            <a:off x="4832517" y="4785921"/>
            <a:ext cx="0" cy="45409"/>
          </a:xfrm>
          <a:custGeom>
            <a:avLst/>
            <a:gdLst/>
            <a:ahLst/>
            <a:cxnLst/>
            <a:rect l="l" t="t" r="r" b="b"/>
            <a:pathLst>
              <a:path w="0" h="45409">
                <a:moveTo>
                  <a:pt x="0" y="0"/>
                </a:moveTo>
                <a:lnTo>
                  <a:pt x="0" y="4540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1" name="object 441"/>
          <p:cNvSpPr/>
          <p:nvPr/>
        </p:nvSpPr>
        <p:spPr>
          <a:xfrm>
            <a:off x="4835108" y="4834169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2" name="object 442"/>
          <p:cNvSpPr/>
          <p:nvPr/>
        </p:nvSpPr>
        <p:spPr>
          <a:xfrm>
            <a:off x="4915888" y="4757330"/>
            <a:ext cx="41920" cy="0"/>
          </a:xfrm>
          <a:custGeom>
            <a:avLst/>
            <a:gdLst/>
            <a:ahLst/>
            <a:cxnLst/>
            <a:rect l="l" t="t" r="r" b="b"/>
            <a:pathLst>
              <a:path w="41920" h="0">
                <a:moveTo>
                  <a:pt x="0" y="0"/>
                </a:moveTo>
                <a:lnTo>
                  <a:pt x="4192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3" name="object 443"/>
          <p:cNvSpPr/>
          <p:nvPr/>
        </p:nvSpPr>
        <p:spPr>
          <a:xfrm>
            <a:off x="4960399" y="4760169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4" name="object 444"/>
          <p:cNvSpPr/>
          <p:nvPr/>
        </p:nvSpPr>
        <p:spPr>
          <a:xfrm>
            <a:off x="4937005" y="4734629"/>
            <a:ext cx="0" cy="45614"/>
          </a:xfrm>
          <a:custGeom>
            <a:avLst/>
            <a:gdLst/>
            <a:ahLst/>
            <a:cxnLst/>
            <a:rect l="l" t="t" r="r" b="b"/>
            <a:pathLst>
              <a:path w="0" h="45614">
                <a:moveTo>
                  <a:pt x="0" y="0"/>
                </a:moveTo>
                <a:lnTo>
                  <a:pt x="0" y="4561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5" name="object 445"/>
          <p:cNvSpPr/>
          <p:nvPr/>
        </p:nvSpPr>
        <p:spPr>
          <a:xfrm>
            <a:off x="4939596" y="4783082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6" name="object 446"/>
          <p:cNvSpPr/>
          <p:nvPr/>
        </p:nvSpPr>
        <p:spPr>
          <a:xfrm>
            <a:off x="5015194" y="4620903"/>
            <a:ext cx="41842" cy="0"/>
          </a:xfrm>
          <a:custGeom>
            <a:avLst/>
            <a:gdLst/>
            <a:ahLst/>
            <a:cxnLst/>
            <a:rect l="l" t="t" r="r" b="b"/>
            <a:pathLst>
              <a:path w="41842" h="0">
                <a:moveTo>
                  <a:pt x="0" y="0"/>
                </a:moveTo>
                <a:lnTo>
                  <a:pt x="41842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7" name="object 447"/>
          <p:cNvSpPr/>
          <p:nvPr/>
        </p:nvSpPr>
        <p:spPr>
          <a:xfrm>
            <a:off x="5059706" y="4623742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8" name="object 448"/>
          <p:cNvSpPr/>
          <p:nvPr/>
        </p:nvSpPr>
        <p:spPr>
          <a:xfrm>
            <a:off x="5035998" y="4598195"/>
            <a:ext cx="0" cy="45409"/>
          </a:xfrm>
          <a:custGeom>
            <a:avLst/>
            <a:gdLst/>
            <a:ahLst/>
            <a:cxnLst/>
            <a:rect l="l" t="t" r="r" b="b"/>
            <a:pathLst>
              <a:path w="0" h="45409">
                <a:moveTo>
                  <a:pt x="0" y="0"/>
                </a:moveTo>
                <a:lnTo>
                  <a:pt x="0" y="4540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9" name="object 449"/>
          <p:cNvSpPr/>
          <p:nvPr/>
        </p:nvSpPr>
        <p:spPr>
          <a:xfrm>
            <a:off x="5038588" y="4646443"/>
            <a:ext cx="5416" cy="0"/>
          </a:xfrm>
          <a:custGeom>
            <a:avLst/>
            <a:gdLst/>
            <a:ahLst/>
            <a:cxnLst/>
            <a:rect l="l" t="t" r="r" b="b"/>
            <a:pathLst>
              <a:path w="5416" h="0">
                <a:moveTo>
                  <a:pt x="0" y="0"/>
                </a:moveTo>
                <a:lnTo>
                  <a:pt x="5416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0" name="object 450"/>
          <p:cNvSpPr/>
          <p:nvPr/>
        </p:nvSpPr>
        <p:spPr>
          <a:xfrm>
            <a:off x="5119604" y="4404613"/>
            <a:ext cx="41920" cy="0"/>
          </a:xfrm>
          <a:custGeom>
            <a:avLst/>
            <a:gdLst/>
            <a:ahLst/>
            <a:cxnLst/>
            <a:rect l="l" t="t" r="r" b="b"/>
            <a:pathLst>
              <a:path w="41920" h="0">
                <a:moveTo>
                  <a:pt x="0" y="0"/>
                </a:moveTo>
                <a:lnTo>
                  <a:pt x="4192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1" name="object 451"/>
          <p:cNvSpPr/>
          <p:nvPr/>
        </p:nvSpPr>
        <p:spPr>
          <a:xfrm>
            <a:off x="5164115" y="4407432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2" name="object 452"/>
          <p:cNvSpPr/>
          <p:nvPr/>
        </p:nvSpPr>
        <p:spPr>
          <a:xfrm>
            <a:off x="5140485" y="4381867"/>
            <a:ext cx="0" cy="45621"/>
          </a:xfrm>
          <a:custGeom>
            <a:avLst/>
            <a:gdLst/>
            <a:ahLst/>
            <a:cxnLst/>
            <a:rect l="l" t="t" r="r" b="b"/>
            <a:pathLst>
              <a:path w="0" h="45621">
                <a:moveTo>
                  <a:pt x="0" y="0"/>
                </a:moveTo>
                <a:lnTo>
                  <a:pt x="0" y="456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3" name="object 453"/>
          <p:cNvSpPr/>
          <p:nvPr/>
        </p:nvSpPr>
        <p:spPr>
          <a:xfrm>
            <a:off x="5143076" y="4430339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4" name="object 454"/>
          <p:cNvSpPr/>
          <p:nvPr/>
        </p:nvSpPr>
        <p:spPr>
          <a:xfrm>
            <a:off x="5218832" y="4131528"/>
            <a:ext cx="41920" cy="0"/>
          </a:xfrm>
          <a:custGeom>
            <a:avLst/>
            <a:gdLst/>
            <a:ahLst/>
            <a:cxnLst/>
            <a:rect l="l" t="t" r="r" b="b"/>
            <a:pathLst>
              <a:path w="41920" h="0">
                <a:moveTo>
                  <a:pt x="0" y="0"/>
                </a:moveTo>
                <a:lnTo>
                  <a:pt x="4192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5" name="object 455"/>
          <p:cNvSpPr/>
          <p:nvPr/>
        </p:nvSpPr>
        <p:spPr>
          <a:xfrm>
            <a:off x="5263343" y="4134347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6" name="object 456"/>
          <p:cNvSpPr/>
          <p:nvPr/>
        </p:nvSpPr>
        <p:spPr>
          <a:xfrm>
            <a:off x="5239713" y="4108781"/>
            <a:ext cx="0" cy="45621"/>
          </a:xfrm>
          <a:custGeom>
            <a:avLst/>
            <a:gdLst/>
            <a:ahLst/>
            <a:cxnLst/>
            <a:rect l="l" t="t" r="r" b="b"/>
            <a:pathLst>
              <a:path w="0" h="45621">
                <a:moveTo>
                  <a:pt x="0" y="0"/>
                </a:moveTo>
                <a:lnTo>
                  <a:pt x="0" y="456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7" name="object 457"/>
          <p:cNvSpPr/>
          <p:nvPr/>
        </p:nvSpPr>
        <p:spPr>
          <a:xfrm>
            <a:off x="5242304" y="4157286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8" name="object 458"/>
          <p:cNvSpPr/>
          <p:nvPr/>
        </p:nvSpPr>
        <p:spPr>
          <a:xfrm>
            <a:off x="5323320" y="3835760"/>
            <a:ext cx="41685" cy="0"/>
          </a:xfrm>
          <a:custGeom>
            <a:avLst/>
            <a:gdLst/>
            <a:ahLst/>
            <a:cxnLst/>
            <a:rect l="l" t="t" r="r" b="b"/>
            <a:pathLst>
              <a:path w="41685" h="0">
                <a:moveTo>
                  <a:pt x="0" y="0"/>
                </a:moveTo>
                <a:lnTo>
                  <a:pt x="416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9" name="object 459"/>
          <p:cNvSpPr/>
          <p:nvPr/>
        </p:nvSpPr>
        <p:spPr>
          <a:xfrm>
            <a:off x="5367595" y="3838579"/>
            <a:ext cx="5416" cy="0"/>
          </a:xfrm>
          <a:custGeom>
            <a:avLst/>
            <a:gdLst/>
            <a:ahLst/>
            <a:cxnLst/>
            <a:rect l="l" t="t" r="r" b="b"/>
            <a:pathLst>
              <a:path w="5416" h="0">
                <a:moveTo>
                  <a:pt x="0" y="0"/>
                </a:moveTo>
                <a:lnTo>
                  <a:pt x="5416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0" name="object 460"/>
          <p:cNvSpPr/>
          <p:nvPr/>
        </p:nvSpPr>
        <p:spPr>
          <a:xfrm>
            <a:off x="5344123" y="3813013"/>
            <a:ext cx="0" cy="45428"/>
          </a:xfrm>
          <a:custGeom>
            <a:avLst/>
            <a:gdLst/>
            <a:ahLst/>
            <a:cxnLst/>
            <a:rect l="l" t="t" r="r" b="b"/>
            <a:pathLst>
              <a:path w="0" h="45428">
                <a:moveTo>
                  <a:pt x="0" y="0"/>
                </a:moveTo>
                <a:lnTo>
                  <a:pt x="0" y="4542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1" name="object 461"/>
          <p:cNvSpPr/>
          <p:nvPr/>
        </p:nvSpPr>
        <p:spPr>
          <a:xfrm>
            <a:off x="5346792" y="3861261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2" name="object 462"/>
          <p:cNvSpPr/>
          <p:nvPr/>
        </p:nvSpPr>
        <p:spPr>
          <a:xfrm>
            <a:off x="5422548" y="3534289"/>
            <a:ext cx="41685" cy="0"/>
          </a:xfrm>
          <a:custGeom>
            <a:avLst/>
            <a:gdLst/>
            <a:ahLst/>
            <a:cxnLst/>
            <a:rect l="l" t="t" r="r" b="b"/>
            <a:pathLst>
              <a:path w="41685" h="0">
                <a:moveTo>
                  <a:pt x="0" y="0"/>
                </a:moveTo>
                <a:lnTo>
                  <a:pt x="416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3" name="object 463"/>
          <p:cNvSpPr/>
          <p:nvPr/>
        </p:nvSpPr>
        <p:spPr>
          <a:xfrm>
            <a:off x="5466823" y="3537108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4" name="object 464"/>
          <p:cNvSpPr/>
          <p:nvPr/>
        </p:nvSpPr>
        <p:spPr>
          <a:xfrm>
            <a:off x="5443429" y="3511350"/>
            <a:ext cx="0" cy="45621"/>
          </a:xfrm>
          <a:custGeom>
            <a:avLst/>
            <a:gdLst/>
            <a:ahLst/>
            <a:cxnLst/>
            <a:rect l="l" t="t" r="r" b="b"/>
            <a:pathLst>
              <a:path w="0" h="45621">
                <a:moveTo>
                  <a:pt x="0" y="0"/>
                </a:moveTo>
                <a:lnTo>
                  <a:pt x="0" y="456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5" name="object 465"/>
          <p:cNvSpPr/>
          <p:nvPr/>
        </p:nvSpPr>
        <p:spPr>
          <a:xfrm>
            <a:off x="5446020" y="3559855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6" name="object 466"/>
          <p:cNvSpPr/>
          <p:nvPr/>
        </p:nvSpPr>
        <p:spPr>
          <a:xfrm>
            <a:off x="5527035" y="3261204"/>
            <a:ext cx="41685" cy="0"/>
          </a:xfrm>
          <a:custGeom>
            <a:avLst/>
            <a:gdLst/>
            <a:ahLst/>
            <a:cxnLst/>
            <a:rect l="l" t="t" r="r" b="b"/>
            <a:pathLst>
              <a:path w="41685" h="0">
                <a:moveTo>
                  <a:pt x="0" y="0"/>
                </a:moveTo>
                <a:lnTo>
                  <a:pt x="416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7" name="object 467"/>
          <p:cNvSpPr/>
          <p:nvPr/>
        </p:nvSpPr>
        <p:spPr>
          <a:xfrm>
            <a:off x="5571311" y="3264023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8" name="object 468"/>
          <p:cNvSpPr/>
          <p:nvPr/>
        </p:nvSpPr>
        <p:spPr>
          <a:xfrm>
            <a:off x="5547838" y="3238265"/>
            <a:ext cx="0" cy="45621"/>
          </a:xfrm>
          <a:custGeom>
            <a:avLst/>
            <a:gdLst/>
            <a:ahLst/>
            <a:cxnLst/>
            <a:rect l="l" t="t" r="r" b="b"/>
            <a:pathLst>
              <a:path w="0" h="45621">
                <a:moveTo>
                  <a:pt x="0" y="0"/>
                </a:moveTo>
                <a:lnTo>
                  <a:pt x="0" y="456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9" name="object 469"/>
          <p:cNvSpPr/>
          <p:nvPr/>
        </p:nvSpPr>
        <p:spPr>
          <a:xfrm>
            <a:off x="5550429" y="3286769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0" name="object 470"/>
          <p:cNvSpPr/>
          <p:nvPr/>
        </p:nvSpPr>
        <p:spPr>
          <a:xfrm>
            <a:off x="5626263" y="3044888"/>
            <a:ext cx="41685" cy="0"/>
          </a:xfrm>
          <a:custGeom>
            <a:avLst/>
            <a:gdLst/>
            <a:ahLst/>
            <a:cxnLst/>
            <a:rect l="l" t="t" r="r" b="b"/>
            <a:pathLst>
              <a:path w="41685" h="0">
                <a:moveTo>
                  <a:pt x="0" y="0"/>
                </a:moveTo>
                <a:lnTo>
                  <a:pt x="41685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1" name="object 471"/>
          <p:cNvSpPr/>
          <p:nvPr/>
        </p:nvSpPr>
        <p:spPr>
          <a:xfrm>
            <a:off x="5670539" y="3047707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2" name="object 472"/>
          <p:cNvSpPr/>
          <p:nvPr/>
        </p:nvSpPr>
        <p:spPr>
          <a:xfrm>
            <a:off x="5647066" y="3022206"/>
            <a:ext cx="0" cy="45364"/>
          </a:xfrm>
          <a:custGeom>
            <a:avLst/>
            <a:gdLst/>
            <a:ahLst/>
            <a:cxnLst/>
            <a:rect l="l" t="t" r="r" b="b"/>
            <a:pathLst>
              <a:path w="0" h="45364">
                <a:moveTo>
                  <a:pt x="0" y="0"/>
                </a:moveTo>
                <a:lnTo>
                  <a:pt x="0" y="4536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3" name="object 473"/>
          <p:cNvSpPr/>
          <p:nvPr/>
        </p:nvSpPr>
        <p:spPr>
          <a:xfrm>
            <a:off x="5649736" y="3070454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4" name="object 474"/>
          <p:cNvSpPr/>
          <p:nvPr/>
        </p:nvSpPr>
        <p:spPr>
          <a:xfrm>
            <a:off x="5730673" y="2908473"/>
            <a:ext cx="41763" cy="0"/>
          </a:xfrm>
          <a:custGeom>
            <a:avLst/>
            <a:gdLst/>
            <a:ahLst/>
            <a:cxnLst/>
            <a:rect l="l" t="t" r="r" b="b"/>
            <a:pathLst>
              <a:path w="41763" h="0">
                <a:moveTo>
                  <a:pt x="0" y="0"/>
                </a:moveTo>
                <a:lnTo>
                  <a:pt x="41763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5" name="object 475"/>
          <p:cNvSpPr/>
          <p:nvPr/>
        </p:nvSpPr>
        <p:spPr>
          <a:xfrm>
            <a:off x="5775027" y="2911293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6" name="object 476"/>
          <p:cNvSpPr/>
          <p:nvPr/>
        </p:nvSpPr>
        <p:spPr>
          <a:xfrm>
            <a:off x="5751554" y="2885535"/>
            <a:ext cx="0" cy="45621"/>
          </a:xfrm>
          <a:custGeom>
            <a:avLst/>
            <a:gdLst/>
            <a:ahLst/>
            <a:cxnLst/>
            <a:rect l="l" t="t" r="r" b="b"/>
            <a:pathLst>
              <a:path w="0" h="45621">
                <a:moveTo>
                  <a:pt x="0" y="0"/>
                </a:moveTo>
                <a:lnTo>
                  <a:pt x="0" y="456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7" name="object 477"/>
          <p:cNvSpPr/>
          <p:nvPr/>
        </p:nvSpPr>
        <p:spPr>
          <a:xfrm>
            <a:off x="5754145" y="2933975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8" name="object 478"/>
          <p:cNvSpPr/>
          <p:nvPr/>
        </p:nvSpPr>
        <p:spPr>
          <a:xfrm>
            <a:off x="5829901" y="2862852"/>
            <a:ext cx="41763" cy="0"/>
          </a:xfrm>
          <a:custGeom>
            <a:avLst/>
            <a:gdLst/>
            <a:ahLst/>
            <a:cxnLst/>
            <a:rect l="l" t="t" r="r" b="b"/>
            <a:pathLst>
              <a:path w="41763" h="0">
                <a:moveTo>
                  <a:pt x="0" y="0"/>
                </a:moveTo>
                <a:lnTo>
                  <a:pt x="41763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9" name="object 479"/>
          <p:cNvSpPr/>
          <p:nvPr/>
        </p:nvSpPr>
        <p:spPr>
          <a:xfrm>
            <a:off x="5874255" y="2865671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0" name="object 480"/>
          <p:cNvSpPr/>
          <p:nvPr/>
        </p:nvSpPr>
        <p:spPr>
          <a:xfrm>
            <a:off x="5850782" y="2840170"/>
            <a:ext cx="0" cy="45364"/>
          </a:xfrm>
          <a:custGeom>
            <a:avLst/>
            <a:gdLst/>
            <a:ahLst/>
            <a:cxnLst/>
            <a:rect l="l" t="t" r="r" b="b"/>
            <a:pathLst>
              <a:path w="0" h="45364">
                <a:moveTo>
                  <a:pt x="0" y="0"/>
                </a:moveTo>
                <a:lnTo>
                  <a:pt x="0" y="4536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1" name="object 481"/>
          <p:cNvSpPr/>
          <p:nvPr/>
        </p:nvSpPr>
        <p:spPr>
          <a:xfrm>
            <a:off x="5853373" y="2888418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2" name="object 482"/>
          <p:cNvSpPr/>
          <p:nvPr/>
        </p:nvSpPr>
        <p:spPr>
          <a:xfrm>
            <a:off x="3808843" y="2851511"/>
            <a:ext cx="21046" cy="22682"/>
          </a:xfrm>
          <a:custGeom>
            <a:avLst/>
            <a:gdLst/>
            <a:ahLst/>
            <a:cxnLst/>
            <a:rect l="l" t="t" r="r" b="b"/>
            <a:pathLst>
              <a:path w="21046" h="22682">
                <a:moveTo>
                  <a:pt x="0" y="0"/>
                </a:moveTo>
                <a:lnTo>
                  <a:pt x="21046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3" name="object 483"/>
          <p:cNvSpPr/>
          <p:nvPr/>
        </p:nvSpPr>
        <p:spPr>
          <a:xfrm>
            <a:off x="3832497" y="2877013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4" name="object 484"/>
          <p:cNvSpPr/>
          <p:nvPr/>
        </p:nvSpPr>
        <p:spPr>
          <a:xfrm>
            <a:off x="3808843" y="2851511"/>
            <a:ext cx="21046" cy="22682"/>
          </a:xfrm>
          <a:custGeom>
            <a:avLst/>
            <a:gdLst/>
            <a:ahLst/>
            <a:cxnLst/>
            <a:rect l="l" t="t" r="r" b="b"/>
            <a:pathLst>
              <a:path w="21046" h="22682">
                <a:moveTo>
                  <a:pt x="21046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5" name="object 485"/>
          <p:cNvSpPr/>
          <p:nvPr/>
        </p:nvSpPr>
        <p:spPr>
          <a:xfrm>
            <a:off x="3811450" y="2877013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6" name="object 486"/>
          <p:cNvSpPr/>
          <p:nvPr/>
        </p:nvSpPr>
        <p:spPr>
          <a:xfrm>
            <a:off x="3908087" y="2896876"/>
            <a:ext cx="20850" cy="22938"/>
          </a:xfrm>
          <a:custGeom>
            <a:avLst/>
            <a:gdLst/>
            <a:ahLst/>
            <a:cxnLst/>
            <a:rect l="l" t="t" r="r" b="b"/>
            <a:pathLst>
              <a:path w="20850" h="22938">
                <a:moveTo>
                  <a:pt x="0" y="0"/>
                </a:moveTo>
                <a:lnTo>
                  <a:pt x="20850" y="2293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7" name="object 487"/>
          <p:cNvSpPr/>
          <p:nvPr/>
        </p:nvSpPr>
        <p:spPr>
          <a:xfrm>
            <a:off x="3931544" y="2922634"/>
            <a:ext cx="5401" cy="0"/>
          </a:xfrm>
          <a:custGeom>
            <a:avLst/>
            <a:gdLst/>
            <a:ahLst/>
            <a:cxnLst/>
            <a:rect l="l" t="t" r="r" b="b"/>
            <a:pathLst>
              <a:path w="5401" h="0">
                <a:moveTo>
                  <a:pt x="0" y="0"/>
                </a:moveTo>
                <a:lnTo>
                  <a:pt x="540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8" name="object 488"/>
          <p:cNvSpPr/>
          <p:nvPr/>
        </p:nvSpPr>
        <p:spPr>
          <a:xfrm>
            <a:off x="3908087" y="2896876"/>
            <a:ext cx="20850" cy="22938"/>
          </a:xfrm>
          <a:custGeom>
            <a:avLst/>
            <a:gdLst/>
            <a:ahLst/>
            <a:cxnLst/>
            <a:rect l="l" t="t" r="r" b="b"/>
            <a:pathLst>
              <a:path w="20850" h="22938">
                <a:moveTo>
                  <a:pt x="20850" y="0"/>
                </a:moveTo>
                <a:lnTo>
                  <a:pt x="0" y="2293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9" name="object 489"/>
          <p:cNvSpPr/>
          <p:nvPr/>
        </p:nvSpPr>
        <p:spPr>
          <a:xfrm>
            <a:off x="3910693" y="2922634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0" name="object 490"/>
          <p:cNvSpPr/>
          <p:nvPr/>
        </p:nvSpPr>
        <p:spPr>
          <a:xfrm>
            <a:off x="4007323" y="3033547"/>
            <a:ext cx="20850" cy="22682"/>
          </a:xfrm>
          <a:custGeom>
            <a:avLst/>
            <a:gdLst/>
            <a:ahLst/>
            <a:cxnLst/>
            <a:rect l="l" t="t" r="r" b="b"/>
            <a:pathLst>
              <a:path w="20850" h="22682">
                <a:moveTo>
                  <a:pt x="0" y="0"/>
                </a:moveTo>
                <a:lnTo>
                  <a:pt x="20850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1" name="object 491"/>
          <p:cNvSpPr/>
          <p:nvPr/>
        </p:nvSpPr>
        <p:spPr>
          <a:xfrm>
            <a:off x="4030780" y="3059113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2" name="object 492"/>
          <p:cNvSpPr/>
          <p:nvPr/>
        </p:nvSpPr>
        <p:spPr>
          <a:xfrm>
            <a:off x="4007323" y="3033547"/>
            <a:ext cx="20850" cy="22682"/>
          </a:xfrm>
          <a:custGeom>
            <a:avLst/>
            <a:gdLst/>
            <a:ahLst/>
            <a:cxnLst/>
            <a:rect l="l" t="t" r="r" b="b"/>
            <a:pathLst>
              <a:path w="20850" h="22682">
                <a:moveTo>
                  <a:pt x="20850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3" name="object 493"/>
          <p:cNvSpPr/>
          <p:nvPr/>
        </p:nvSpPr>
        <p:spPr>
          <a:xfrm>
            <a:off x="4009930" y="3059113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4" name="object 494"/>
          <p:cNvSpPr/>
          <p:nvPr/>
        </p:nvSpPr>
        <p:spPr>
          <a:xfrm>
            <a:off x="4111772" y="3249670"/>
            <a:ext cx="20858" cy="22874"/>
          </a:xfrm>
          <a:custGeom>
            <a:avLst/>
            <a:gdLst/>
            <a:ahLst/>
            <a:cxnLst/>
            <a:rect l="l" t="t" r="r" b="b"/>
            <a:pathLst>
              <a:path w="20858" h="22874">
                <a:moveTo>
                  <a:pt x="0" y="0"/>
                </a:moveTo>
                <a:lnTo>
                  <a:pt x="20858" y="2287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5" name="object 495"/>
          <p:cNvSpPr/>
          <p:nvPr/>
        </p:nvSpPr>
        <p:spPr>
          <a:xfrm>
            <a:off x="4135236" y="3275428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6" name="object 496"/>
          <p:cNvSpPr/>
          <p:nvPr/>
        </p:nvSpPr>
        <p:spPr>
          <a:xfrm>
            <a:off x="4111772" y="3249670"/>
            <a:ext cx="20858" cy="22874"/>
          </a:xfrm>
          <a:custGeom>
            <a:avLst/>
            <a:gdLst/>
            <a:ahLst/>
            <a:cxnLst/>
            <a:rect l="l" t="t" r="r" b="b"/>
            <a:pathLst>
              <a:path w="20858" h="22874">
                <a:moveTo>
                  <a:pt x="20858" y="0"/>
                </a:moveTo>
                <a:lnTo>
                  <a:pt x="0" y="2287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7" name="object 497"/>
          <p:cNvSpPr/>
          <p:nvPr/>
        </p:nvSpPr>
        <p:spPr>
          <a:xfrm>
            <a:off x="4114386" y="3275428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8" name="object 498"/>
          <p:cNvSpPr/>
          <p:nvPr/>
        </p:nvSpPr>
        <p:spPr>
          <a:xfrm>
            <a:off x="4211015" y="3522948"/>
            <a:ext cx="20874" cy="22682"/>
          </a:xfrm>
          <a:custGeom>
            <a:avLst/>
            <a:gdLst/>
            <a:ahLst/>
            <a:cxnLst/>
            <a:rect l="l" t="t" r="r" b="b"/>
            <a:pathLst>
              <a:path w="20874" h="22682">
                <a:moveTo>
                  <a:pt x="0" y="0"/>
                </a:moveTo>
                <a:lnTo>
                  <a:pt x="20874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9" name="object 499"/>
          <p:cNvSpPr/>
          <p:nvPr/>
        </p:nvSpPr>
        <p:spPr>
          <a:xfrm>
            <a:off x="4234480" y="3548450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0" name="object 500"/>
          <p:cNvSpPr/>
          <p:nvPr/>
        </p:nvSpPr>
        <p:spPr>
          <a:xfrm>
            <a:off x="4211015" y="3522948"/>
            <a:ext cx="20874" cy="22682"/>
          </a:xfrm>
          <a:custGeom>
            <a:avLst/>
            <a:gdLst/>
            <a:ahLst/>
            <a:cxnLst/>
            <a:rect l="l" t="t" r="r" b="b"/>
            <a:pathLst>
              <a:path w="20874" h="22682">
                <a:moveTo>
                  <a:pt x="20874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1" name="object 501"/>
          <p:cNvSpPr/>
          <p:nvPr/>
        </p:nvSpPr>
        <p:spPr>
          <a:xfrm>
            <a:off x="4213622" y="3548450"/>
            <a:ext cx="5212" cy="0"/>
          </a:xfrm>
          <a:custGeom>
            <a:avLst/>
            <a:gdLst/>
            <a:ahLst/>
            <a:cxnLst/>
            <a:rect l="l" t="t" r="r" b="b"/>
            <a:pathLst>
              <a:path w="5212" h="0">
                <a:moveTo>
                  <a:pt x="0" y="0"/>
                </a:moveTo>
                <a:lnTo>
                  <a:pt x="5212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2" name="object 502"/>
          <p:cNvSpPr/>
          <p:nvPr/>
        </p:nvSpPr>
        <p:spPr>
          <a:xfrm>
            <a:off x="4315495" y="3824354"/>
            <a:ext cx="20803" cy="22746"/>
          </a:xfrm>
          <a:custGeom>
            <a:avLst/>
            <a:gdLst/>
            <a:ahLst/>
            <a:cxnLst/>
            <a:rect l="l" t="t" r="r" b="b"/>
            <a:pathLst>
              <a:path w="20803" h="22746">
                <a:moveTo>
                  <a:pt x="0" y="0"/>
                </a:moveTo>
                <a:lnTo>
                  <a:pt x="20803" y="22746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3" name="object 503"/>
          <p:cNvSpPr/>
          <p:nvPr/>
        </p:nvSpPr>
        <p:spPr>
          <a:xfrm>
            <a:off x="4338889" y="3849920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4" name="object 504"/>
          <p:cNvSpPr/>
          <p:nvPr/>
        </p:nvSpPr>
        <p:spPr>
          <a:xfrm>
            <a:off x="4315495" y="3824354"/>
            <a:ext cx="20803" cy="22746"/>
          </a:xfrm>
          <a:custGeom>
            <a:avLst/>
            <a:gdLst/>
            <a:ahLst/>
            <a:cxnLst/>
            <a:rect l="l" t="t" r="r" b="b"/>
            <a:pathLst>
              <a:path w="20803" h="22746">
                <a:moveTo>
                  <a:pt x="20803" y="0"/>
                </a:moveTo>
                <a:lnTo>
                  <a:pt x="0" y="22746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5" name="object 505"/>
          <p:cNvSpPr/>
          <p:nvPr/>
        </p:nvSpPr>
        <p:spPr>
          <a:xfrm>
            <a:off x="4318086" y="3849920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6" name="object 506"/>
          <p:cNvSpPr/>
          <p:nvPr/>
        </p:nvSpPr>
        <p:spPr>
          <a:xfrm>
            <a:off x="4414723" y="4120186"/>
            <a:ext cx="20803" cy="22874"/>
          </a:xfrm>
          <a:custGeom>
            <a:avLst/>
            <a:gdLst/>
            <a:ahLst/>
            <a:cxnLst/>
            <a:rect l="l" t="t" r="r" b="b"/>
            <a:pathLst>
              <a:path w="20803" h="22874">
                <a:moveTo>
                  <a:pt x="0" y="0"/>
                </a:moveTo>
                <a:lnTo>
                  <a:pt x="20803" y="2287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7" name="object 507"/>
          <p:cNvSpPr/>
          <p:nvPr/>
        </p:nvSpPr>
        <p:spPr>
          <a:xfrm>
            <a:off x="4438196" y="4145944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8" name="object 508"/>
          <p:cNvSpPr/>
          <p:nvPr/>
        </p:nvSpPr>
        <p:spPr>
          <a:xfrm>
            <a:off x="4414723" y="4120186"/>
            <a:ext cx="20803" cy="22874"/>
          </a:xfrm>
          <a:custGeom>
            <a:avLst/>
            <a:gdLst/>
            <a:ahLst/>
            <a:cxnLst/>
            <a:rect l="l" t="t" r="r" b="b"/>
            <a:pathLst>
              <a:path w="20803" h="22874">
                <a:moveTo>
                  <a:pt x="20803" y="0"/>
                </a:moveTo>
                <a:lnTo>
                  <a:pt x="0" y="2287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9" name="object 509"/>
          <p:cNvSpPr/>
          <p:nvPr/>
        </p:nvSpPr>
        <p:spPr>
          <a:xfrm>
            <a:off x="4417314" y="4145944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0" name="object 510"/>
          <p:cNvSpPr/>
          <p:nvPr/>
        </p:nvSpPr>
        <p:spPr>
          <a:xfrm>
            <a:off x="4519133" y="4393208"/>
            <a:ext cx="20881" cy="22938"/>
          </a:xfrm>
          <a:custGeom>
            <a:avLst/>
            <a:gdLst/>
            <a:ahLst/>
            <a:cxnLst/>
            <a:rect l="l" t="t" r="r" b="b"/>
            <a:pathLst>
              <a:path w="20881" h="22938">
                <a:moveTo>
                  <a:pt x="0" y="0"/>
                </a:moveTo>
                <a:lnTo>
                  <a:pt x="20881" y="2293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1" name="object 511"/>
          <p:cNvSpPr/>
          <p:nvPr/>
        </p:nvSpPr>
        <p:spPr>
          <a:xfrm>
            <a:off x="4542605" y="4418966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2" name="object 512"/>
          <p:cNvSpPr/>
          <p:nvPr/>
        </p:nvSpPr>
        <p:spPr>
          <a:xfrm>
            <a:off x="4519133" y="4393208"/>
            <a:ext cx="20881" cy="22938"/>
          </a:xfrm>
          <a:custGeom>
            <a:avLst/>
            <a:gdLst/>
            <a:ahLst/>
            <a:cxnLst/>
            <a:rect l="l" t="t" r="r" b="b"/>
            <a:pathLst>
              <a:path w="20881" h="22938">
                <a:moveTo>
                  <a:pt x="20881" y="0"/>
                </a:moveTo>
                <a:lnTo>
                  <a:pt x="0" y="2293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3" name="object 513"/>
          <p:cNvSpPr/>
          <p:nvPr/>
        </p:nvSpPr>
        <p:spPr>
          <a:xfrm>
            <a:off x="4521802" y="4418966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4" name="object 514"/>
          <p:cNvSpPr/>
          <p:nvPr/>
        </p:nvSpPr>
        <p:spPr>
          <a:xfrm>
            <a:off x="4618361" y="4609549"/>
            <a:ext cx="20881" cy="22701"/>
          </a:xfrm>
          <a:custGeom>
            <a:avLst/>
            <a:gdLst/>
            <a:ahLst/>
            <a:cxnLst/>
            <a:rect l="l" t="t" r="r" b="b"/>
            <a:pathLst>
              <a:path w="20881" h="22701">
                <a:moveTo>
                  <a:pt x="0" y="0"/>
                </a:moveTo>
                <a:lnTo>
                  <a:pt x="20881" y="2270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5" name="object 515"/>
          <p:cNvSpPr/>
          <p:nvPr/>
        </p:nvSpPr>
        <p:spPr>
          <a:xfrm>
            <a:off x="4641833" y="4635089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6" name="object 516"/>
          <p:cNvSpPr/>
          <p:nvPr/>
        </p:nvSpPr>
        <p:spPr>
          <a:xfrm>
            <a:off x="4618361" y="4609549"/>
            <a:ext cx="20881" cy="22701"/>
          </a:xfrm>
          <a:custGeom>
            <a:avLst/>
            <a:gdLst/>
            <a:ahLst/>
            <a:cxnLst/>
            <a:rect l="l" t="t" r="r" b="b"/>
            <a:pathLst>
              <a:path w="20881" h="22701">
                <a:moveTo>
                  <a:pt x="20881" y="0"/>
                </a:moveTo>
                <a:lnTo>
                  <a:pt x="0" y="2270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7" name="object 517"/>
          <p:cNvSpPr/>
          <p:nvPr/>
        </p:nvSpPr>
        <p:spPr>
          <a:xfrm>
            <a:off x="4621030" y="4635089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8" name="object 518"/>
          <p:cNvSpPr/>
          <p:nvPr/>
        </p:nvSpPr>
        <p:spPr>
          <a:xfrm>
            <a:off x="4722848" y="4745983"/>
            <a:ext cx="20881" cy="22913"/>
          </a:xfrm>
          <a:custGeom>
            <a:avLst/>
            <a:gdLst/>
            <a:ahLst/>
            <a:cxnLst/>
            <a:rect l="l" t="t" r="r" b="b"/>
            <a:pathLst>
              <a:path w="20881" h="22913">
                <a:moveTo>
                  <a:pt x="0" y="0"/>
                </a:moveTo>
                <a:lnTo>
                  <a:pt x="20881" y="2291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9" name="object 519"/>
          <p:cNvSpPr/>
          <p:nvPr/>
        </p:nvSpPr>
        <p:spPr>
          <a:xfrm>
            <a:off x="4746321" y="4771735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0" name="object 520"/>
          <p:cNvSpPr/>
          <p:nvPr/>
        </p:nvSpPr>
        <p:spPr>
          <a:xfrm>
            <a:off x="4722848" y="4745983"/>
            <a:ext cx="20881" cy="22913"/>
          </a:xfrm>
          <a:custGeom>
            <a:avLst/>
            <a:gdLst/>
            <a:ahLst/>
            <a:cxnLst/>
            <a:rect l="l" t="t" r="r" b="b"/>
            <a:pathLst>
              <a:path w="20881" h="22913">
                <a:moveTo>
                  <a:pt x="20881" y="0"/>
                </a:moveTo>
                <a:lnTo>
                  <a:pt x="0" y="2291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1" name="object 521"/>
          <p:cNvSpPr/>
          <p:nvPr/>
        </p:nvSpPr>
        <p:spPr>
          <a:xfrm>
            <a:off x="4725439" y="4771735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2" name="object 522"/>
          <p:cNvSpPr/>
          <p:nvPr/>
        </p:nvSpPr>
        <p:spPr>
          <a:xfrm>
            <a:off x="4822076" y="4797275"/>
            <a:ext cx="20881" cy="22701"/>
          </a:xfrm>
          <a:custGeom>
            <a:avLst/>
            <a:gdLst/>
            <a:ahLst/>
            <a:cxnLst/>
            <a:rect l="l" t="t" r="r" b="b"/>
            <a:pathLst>
              <a:path w="20881" h="22701">
                <a:moveTo>
                  <a:pt x="0" y="0"/>
                </a:moveTo>
                <a:lnTo>
                  <a:pt x="20881" y="2270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3" name="object 523"/>
          <p:cNvSpPr/>
          <p:nvPr/>
        </p:nvSpPr>
        <p:spPr>
          <a:xfrm>
            <a:off x="4845549" y="4822815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4" name="object 524"/>
          <p:cNvSpPr/>
          <p:nvPr/>
        </p:nvSpPr>
        <p:spPr>
          <a:xfrm>
            <a:off x="4822076" y="4797275"/>
            <a:ext cx="20881" cy="22701"/>
          </a:xfrm>
          <a:custGeom>
            <a:avLst/>
            <a:gdLst/>
            <a:ahLst/>
            <a:cxnLst/>
            <a:rect l="l" t="t" r="r" b="b"/>
            <a:pathLst>
              <a:path w="20881" h="22701">
                <a:moveTo>
                  <a:pt x="20881" y="0"/>
                </a:moveTo>
                <a:lnTo>
                  <a:pt x="0" y="2270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5" name="object 525"/>
          <p:cNvSpPr/>
          <p:nvPr/>
        </p:nvSpPr>
        <p:spPr>
          <a:xfrm>
            <a:off x="4824667" y="4822815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6" name="object 526"/>
          <p:cNvSpPr/>
          <p:nvPr/>
        </p:nvSpPr>
        <p:spPr>
          <a:xfrm>
            <a:off x="4926564" y="4745983"/>
            <a:ext cx="20803" cy="22913"/>
          </a:xfrm>
          <a:custGeom>
            <a:avLst/>
            <a:gdLst/>
            <a:ahLst/>
            <a:cxnLst/>
            <a:rect l="l" t="t" r="r" b="b"/>
            <a:pathLst>
              <a:path w="20803" h="22913">
                <a:moveTo>
                  <a:pt x="0" y="0"/>
                </a:moveTo>
                <a:lnTo>
                  <a:pt x="20803" y="2291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7" name="object 527"/>
          <p:cNvSpPr/>
          <p:nvPr/>
        </p:nvSpPr>
        <p:spPr>
          <a:xfrm>
            <a:off x="4950037" y="4771735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8" name="object 528"/>
          <p:cNvSpPr/>
          <p:nvPr/>
        </p:nvSpPr>
        <p:spPr>
          <a:xfrm>
            <a:off x="4926564" y="4745983"/>
            <a:ext cx="20803" cy="22913"/>
          </a:xfrm>
          <a:custGeom>
            <a:avLst/>
            <a:gdLst/>
            <a:ahLst/>
            <a:cxnLst/>
            <a:rect l="l" t="t" r="r" b="b"/>
            <a:pathLst>
              <a:path w="20803" h="22913">
                <a:moveTo>
                  <a:pt x="20803" y="0"/>
                </a:moveTo>
                <a:lnTo>
                  <a:pt x="0" y="2291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9" name="object 529"/>
          <p:cNvSpPr/>
          <p:nvPr/>
        </p:nvSpPr>
        <p:spPr>
          <a:xfrm>
            <a:off x="4929155" y="4771735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0" name="object 530"/>
          <p:cNvSpPr/>
          <p:nvPr/>
        </p:nvSpPr>
        <p:spPr>
          <a:xfrm>
            <a:off x="5025557" y="4609549"/>
            <a:ext cx="21117" cy="22701"/>
          </a:xfrm>
          <a:custGeom>
            <a:avLst/>
            <a:gdLst/>
            <a:ahLst/>
            <a:cxnLst/>
            <a:rect l="l" t="t" r="r" b="b"/>
            <a:pathLst>
              <a:path w="21117" h="22701">
                <a:moveTo>
                  <a:pt x="0" y="0"/>
                </a:moveTo>
                <a:lnTo>
                  <a:pt x="21117" y="2270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1" name="object 531"/>
          <p:cNvSpPr/>
          <p:nvPr/>
        </p:nvSpPr>
        <p:spPr>
          <a:xfrm>
            <a:off x="5049265" y="4635089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2" name="object 532"/>
          <p:cNvSpPr/>
          <p:nvPr/>
        </p:nvSpPr>
        <p:spPr>
          <a:xfrm>
            <a:off x="5025557" y="4609549"/>
            <a:ext cx="21117" cy="22701"/>
          </a:xfrm>
          <a:custGeom>
            <a:avLst/>
            <a:gdLst/>
            <a:ahLst/>
            <a:cxnLst/>
            <a:rect l="l" t="t" r="r" b="b"/>
            <a:pathLst>
              <a:path w="21117" h="22701">
                <a:moveTo>
                  <a:pt x="21117" y="0"/>
                </a:moveTo>
                <a:lnTo>
                  <a:pt x="0" y="2270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3" name="object 533"/>
          <p:cNvSpPr/>
          <p:nvPr/>
        </p:nvSpPr>
        <p:spPr>
          <a:xfrm>
            <a:off x="5028226" y="4635089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4" name="object 534"/>
          <p:cNvSpPr/>
          <p:nvPr/>
        </p:nvSpPr>
        <p:spPr>
          <a:xfrm>
            <a:off x="5130045" y="4393208"/>
            <a:ext cx="21038" cy="22938"/>
          </a:xfrm>
          <a:custGeom>
            <a:avLst/>
            <a:gdLst/>
            <a:ahLst/>
            <a:cxnLst/>
            <a:rect l="l" t="t" r="r" b="b"/>
            <a:pathLst>
              <a:path w="21038" h="22938">
                <a:moveTo>
                  <a:pt x="0" y="0"/>
                </a:moveTo>
                <a:lnTo>
                  <a:pt x="21038" y="2293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5" name="object 535"/>
          <p:cNvSpPr/>
          <p:nvPr/>
        </p:nvSpPr>
        <p:spPr>
          <a:xfrm>
            <a:off x="5153674" y="4418966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6" name="object 536"/>
          <p:cNvSpPr/>
          <p:nvPr/>
        </p:nvSpPr>
        <p:spPr>
          <a:xfrm>
            <a:off x="5130045" y="4393208"/>
            <a:ext cx="21038" cy="22938"/>
          </a:xfrm>
          <a:custGeom>
            <a:avLst/>
            <a:gdLst/>
            <a:ahLst/>
            <a:cxnLst/>
            <a:rect l="l" t="t" r="r" b="b"/>
            <a:pathLst>
              <a:path w="21038" h="22938">
                <a:moveTo>
                  <a:pt x="21038" y="0"/>
                </a:moveTo>
                <a:lnTo>
                  <a:pt x="0" y="2293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7" name="object 537"/>
          <p:cNvSpPr/>
          <p:nvPr/>
        </p:nvSpPr>
        <p:spPr>
          <a:xfrm>
            <a:off x="5132635" y="4418966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8" name="object 538"/>
          <p:cNvSpPr/>
          <p:nvPr/>
        </p:nvSpPr>
        <p:spPr>
          <a:xfrm>
            <a:off x="5229273" y="4120186"/>
            <a:ext cx="20881" cy="22874"/>
          </a:xfrm>
          <a:custGeom>
            <a:avLst/>
            <a:gdLst/>
            <a:ahLst/>
            <a:cxnLst/>
            <a:rect l="l" t="t" r="r" b="b"/>
            <a:pathLst>
              <a:path w="20881" h="22874">
                <a:moveTo>
                  <a:pt x="0" y="0"/>
                </a:moveTo>
                <a:lnTo>
                  <a:pt x="20881" y="2287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9" name="object 539"/>
          <p:cNvSpPr/>
          <p:nvPr/>
        </p:nvSpPr>
        <p:spPr>
          <a:xfrm>
            <a:off x="5252745" y="4145944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0" name="object 540"/>
          <p:cNvSpPr/>
          <p:nvPr/>
        </p:nvSpPr>
        <p:spPr>
          <a:xfrm>
            <a:off x="5229273" y="4120186"/>
            <a:ext cx="20881" cy="22874"/>
          </a:xfrm>
          <a:custGeom>
            <a:avLst/>
            <a:gdLst/>
            <a:ahLst/>
            <a:cxnLst/>
            <a:rect l="l" t="t" r="r" b="b"/>
            <a:pathLst>
              <a:path w="20881" h="22874">
                <a:moveTo>
                  <a:pt x="20881" y="0"/>
                </a:moveTo>
                <a:lnTo>
                  <a:pt x="0" y="2287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1" name="object 541"/>
          <p:cNvSpPr/>
          <p:nvPr/>
        </p:nvSpPr>
        <p:spPr>
          <a:xfrm>
            <a:off x="5231863" y="4145944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2" name="object 542"/>
          <p:cNvSpPr/>
          <p:nvPr/>
        </p:nvSpPr>
        <p:spPr>
          <a:xfrm>
            <a:off x="5333760" y="3824354"/>
            <a:ext cx="20803" cy="22746"/>
          </a:xfrm>
          <a:custGeom>
            <a:avLst/>
            <a:gdLst/>
            <a:ahLst/>
            <a:cxnLst/>
            <a:rect l="l" t="t" r="r" b="b"/>
            <a:pathLst>
              <a:path w="20803" h="22746">
                <a:moveTo>
                  <a:pt x="0" y="0"/>
                </a:moveTo>
                <a:lnTo>
                  <a:pt x="20803" y="22746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3" name="object 543"/>
          <p:cNvSpPr/>
          <p:nvPr/>
        </p:nvSpPr>
        <p:spPr>
          <a:xfrm>
            <a:off x="5357154" y="3849920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4" name="object 544"/>
          <p:cNvSpPr/>
          <p:nvPr/>
        </p:nvSpPr>
        <p:spPr>
          <a:xfrm>
            <a:off x="5333760" y="3824354"/>
            <a:ext cx="20803" cy="22746"/>
          </a:xfrm>
          <a:custGeom>
            <a:avLst/>
            <a:gdLst/>
            <a:ahLst/>
            <a:cxnLst/>
            <a:rect l="l" t="t" r="r" b="b"/>
            <a:pathLst>
              <a:path w="20803" h="22746">
                <a:moveTo>
                  <a:pt x="20803" y="0"/>
                </a:moveTo>
                <a:lnTo>
                  <a:pt x="0" y="22746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5" name="object 545"/>
          <p:cNvSpPr/>
          <p:nvPr/>
        </p:nvSpPr>
        <p:spPr>
          <a:xfrm>
            <a:off x="5336351" y="3849920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6" name="object 546"/>
          <p:cNvSpPr/>
          <p:nvPr/>
        </p:nvSpPr>
        <p:spPr>
          <a:xfrm>
            <a:off x="5432988" y="3522948"/>
            <a:ext cx="20803" cy="22682"/>
          </a:xfrm>
          <a:custGeom>
            <a:avLst/>
            <a:gdLst/>
            <a:ahLst/>
            <a:cxnLst/>
            <a:rect l="l" t="t" r="r" b="b"/>
            <a:pathLst>
              <a:path w="20803" h="22682">
                <a:moveTo>
                  <a:pt x="0" y="0"/>
                </a:moveTo>
                <a:lnTo>
                  <a:pt x="20803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7" name="object 547"/>
          <p:cNvSpPr/>
          <p:nvPr/>
        </p:nvSpPr>
        <p:spPr>
          <a:xfrm>
            <a:off x="5456461" y="3548450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8" name="object 548"/>
          <p:cNvSpPr/>
          <p:nvPr/>
        </p:nvSpPr>
        <p:spPr>
          <a:xfrm>
            <a:off x="5432988" y="3522948"/>
            <a:ext cx="20803" cy="22682"/>
          </a:xfrm>
          <a:custGeom>
            <a:avLst/>
            <a:gdLst/>
            <a:ahLst/>
            <a:cxnLst/>
            <a:rect l="l" t="t" r="r" b="b"/>
            <a:pathLst>
              <a:path w="20803" h="22682">
                <a:moveTo>
                  <a:pt x="20803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9" name="object 549"/>
          <p:cNvSpPr/>
          <p:nvPr/>
        </p:nvSpPr>
        <p:spPr>
          <a:xfrm>
            <a:off x="5435579" y="3548450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0" name="object 550"/>
          <p:cNvSpPr/>
          <p:nvPr/>
        </p:nvSpPr>
        <p:spPr>
          <a:xfrm>
            <a:off x="5537398" y="3249670"/>
            <a:ext cx="20881" cy="22874"/>
          </a:xfrm>
          <a:custGeom>
            <a:avLst/>
            <a:gdLst/>
            <a:ahLst/>
            <a:cxnLst/>
            <a:rect l="l" t="t" r="r" b="b"/>
            <a:pathLst>
              <a:path w="20881" h="22874">
                <a:moveTo>
                  <a:pt x="0" y="0"/>
                </a:moveTo>
                <a:lnTo>
                  <a:pt x="20881" y="2287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1" name="object 551"/>
          <p:cNvSpPr/>
          <p:nvPr/>
        </p:nvSpPr>
        <p:spPr>
          <a:xfrm>
            <a:off x="5560870" y="3275428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2" name="object 552"/>
          <p:cNvSpPr/>
          <p:nvPr/>
        </p:nvSpPr>
        <p:spPr>
          <a:xfrm>
            <a:off x="5537398" y="3249670"/>
            <a:ext cx="20881" cy="22874"/>
          </a:xfrm>
          <a:custGeom>
            <a:avLst/>
            <a:gdLst/>
            <a:ahLst/>
            <a:cxnLst/>
            <a:rect l="l" t="t" r="r" b="b"/>
            <a:pathLst>
              <a:path w="20881" h="22874">
                <a:moveTo>
                  <a:pt x="20881" y="0"/>
                </a:moveTo>
                <a:lnTo>
                  <a:pt x="0" y="2287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3" name="object 553"/>
          <p:cNvSpPr/>
          <p:nvPr/>
        </p:nvSpPr>
        <p:spPr>
          <a:xfrm>
            <a:off x="5540067" y="3275428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4" name="object 554"/>
          <p:cNvSpPr/>
          <p:nvPr/>
        </p:nvSpPr>
        <p:spPr>
          <a:xfrm>
            <a:off x="5636704" y="3033547"/>
            <a:ext cx="20803" cy="22682"/>
          </a:xfrm>
          <a:custGeom>
            <a:avLst/>
            <a:gdLst/>
            <a:ahLst/>
            <a:cxnLst/>
            <a:rect l="l" t="t" r="r" b="b"/>
            <a:pathLst>
              <a:path w="20803" h="22682">
                <a:moveTo>
                  <a:pt x="0" y="0"/>
                </a:moveTo>
                <a:lnTo>
                  <a:pt x="20803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5" name="object 555"/>
          <p:cNvSpPr/>
          <p:nvPr/>
        </p:nvSpPr>
        <p:spPr>
          <a:xfrm>
            <a:off x="5660098" y="3059113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6" name="object 556"/>
          <p:cNvSpPr/>
          <p:nvPr/>
        </p:nvSpPr>
        <p:spPr>
          <a:xfrm>
            <a:off x="5636704" y="3033547"/>
            <a:ext cx="20803" cy="22682"/>
          </a:xfrm>
          <a:custGeom>
            <a:avLst/>
            <a:gdLst/>
            <a:ahLst/>
            <a:cxnLst/>
            <a:rect l="l" t="t" r="r" b="b"/>
            <a:pathLst>
              <a:path w="20803" h="22682">
                <a:moveTo>
                  <a:pt x="20803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7" name="object 557"/>
          <p:cNvSpPr/>
          <p:nvPr/>
        </p:nvSpPr>
        <p:spPr>
          <a:xfrm>
            <a:off x="5639295" y="3059113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8" name="object 558"/>
          <p:cNvSpPr/>
          <p:nvPr/>
        </p:nvSpPr>
        <p:spPr>
          <a:xfrm>
            <a:off x="5741113" y="2896876"/>
            <a:ext cx="20881" cy="22938"/>
          </a:xfrm>
          <a:custGeom>
            <a:avLst/>
            <a:gdLst/>
            <a:ahLst/>
            <a:cxnLst/>
            <a:rect l="l" t="t" r="r" b="b"/>
            <a:pathLst>
              <a:path w="20881" h="22938">
                <a:moveTo>
                  <a:pt x="0" y="0"/>
                </a:moveTo>
                <a:lnTo>
                  <a:pt x="20881" y="2293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9" name="object 559"/>
          <p:cNvSpPr/>
          <p:nvPr/>
        </p:nvSpPr>
        <p:spPr>
          <a:xfrm>
            <a:off x="5764586" y="2922634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0" name="object 560"/>
          <p:cNvSpPr/>
          <p:nvPr/>
        </p:nvSpPr>
        <p:spPr>
          <a:xfrm>
            <a:off x="5741113" y="2896876"/>
            <a:ext cx="20881" cy="22938"/>
          </a:xfrm>
          <a:custGeom>
            <a:avLst/>
            <a:gdLst/>
            <a:ahLst/>
            <a:cxnLst/>
            <a:rect l="l" t="t" r="r" b="b"/>
            <a:pathLst>
              <a:path w="20881" h="22938">
                <a:moveTo>
                  <a:pt x="20881" y="0"/>
                </a:moveTo>
                <a:lnTo>
                  <a:pt x="0" y="2293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1" name="object 561"/>
          <p:cNvSpPr/>
          <p:nvPr/>
        </p:nvSpPr>
        <p:spPr>
          <a:xfrm>
            <a:off x="5743704" y="2922634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2" name="object 562"/>
          <p:cNvSpPr/>
          <p:nvPr/>
        </p:nvSpPr>
        <p:spPr>
          <a:xfrm>
            <a:off x="5840341" y="2851511"/>
            <a:ext cx="20881" cy="22682"/>
          </a:xfrm>
          <a:custGeom>
            <a:avLst/>
            <a:gdLst/>
            <a:ahLst/>
            <a:cxnLst/>
            <a:rect l="l" t="t" r="r" b="b"/>
            <a:pathLst>
              <a:path w="20881" h="22682">
                <a:moveTo>
                  <a:pt x="0" y="0"/>
                </a:moveTo>
                <a:lnTo>
                  <a:pt x="20881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3" name="object 563"/>
          <p:cNvSpPr/>
          <p:nvPr/>
        </p:nvSpPr>
        <p:spPr>
          <a:xfrm>
            <a:off x="5863814" y="2877013"/>
            <a:ext cx="5181" cy="0"/>
          </a:xfrm>
          <a:custGeom>
            <a:avLst/>
            <a:gdLst/>
            <a:ahLst/>
            <a:cxnLst/>
            <a:rect l="l" t="t" r="r" b="b"/>
            <a:pathLst>
              <a:path w="5181" h="0">
                <a:moveTo>
                  <a:pt x="0" y="0"/>
                </a:moveTo>
                <a:lnTo>
                  <a:pt x="5181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4" name="object 564"/>
          <p:cNvSpPr/>
          <p:nvPr/>
        </p:nvSpPr>
        <p:spPr>
          <a:xfrm>
            <a:off x="5840341" y="2851511"/>
            <a:ext cx="20881" cy="22682"/>
          </a:xfrm>
          <a:custGeom>
            <a:avLst/>
            <a:gdLst/>
            <a:ahLst/>
            <a:cxnLst/>
            <a:rect l="l" t="t" r="r" b="b"/>
            <a:pathLst>
              <a:path w="20881" h="22682">
                <a:moveTo>
                  <a:pt x="20881" y="0"/>
                </a:moveTo>
                <a:lnTo>
                  <a:pt x="0" y="2268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5" name="object 565"/>
          <p:cNvSpPr/>
          <p:nvPr/>
        </p:nvSpPr>
        <p:spPr>
          <a:xfrm>
            <a:off x="5842932" y="2877013"/>
            <a:ext cx="5259" cy="0"/>
          </a:xfrm>
          <a:custGeom>
            <a:avLst/>
            <a:gdLst/>
            <a:ahLst/>
            <a:cxnLst/>
            <a:rect l="l" t="t" r="r" b="b"/>
            <a:pathLst>
              <a:path w="5259" h="0">
                <a:moveTo>
                  <a:pt x="0" y="0"/>
                </a:moveTo>
                <a:lnTo>
                  <a:pt x="5259" y="0"/>
                </a:lnTo>
              </a:path>
            </a:pathLst>
          </a:custGeom>
          <a:ln w="56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6" name="object 56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67" name="object 56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68" name="object 56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480059"/>
            <a:ext cx="6690359" cy="4036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654675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algn="just" marL="12700" marR="168275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Fiv</a:t>
            </a:r>
            <a:r>
              <a:rPr dirty="0" smtClean="0" sz="1200" spc="-5">
                <a:latin typeface="Andalus"/>
                <a:cs typeface="Andalus"/>
              </a:rPr>
              <a:t>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Gr</a:t>
            </a:r>
            <a:r>
              <a:rPr dirty="0" smtClean="0" sz="1200" spc="-10">
                <a:latin typeface="Andalus"/>
                <a:cs typeface="Andalus"/>
              </a:rPr>
              <a:t>aph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c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                                                                                </a:t>
            </a:r>
            <a:r>
              <a:rPr dirty="0" smtClean="0" sz="1200" spc="7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</a:t>
            </a:r>
            <a:r>
              <a:rPr dirty="0" smtClean="0" sz="1200" spc="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ure: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950"/>
              </a:lnSpc>
              <a:spcBef>
                <a:spcPts val="2"/>
              </a:spcBef>
            </a:pPr>
            <a:endParaRPr sz="950"/>
          </a:p>
          <a:p>
            <a:pPr algn="just" marL="12700" marR="4271645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5.1.5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plots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ure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2150"/>
              </a:lnSpc>
              <a:spcBef>
                <a:spcPts val="135"/>
              </a:spcBef>
            </a:pPr>
            <a:r>
              <a:rPr dirty="0" smtClean="0" sz="140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an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ay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iple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ffe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subplot</a:t>
            </a:r>
            <a:r>
              <a:rPr dirty="0" smtClean="0" sz="1400" spc="0">
                <a:latin typeface="Andalus"/>
                <a:cs typeface="Andalus"/>
              </a:rPr>
              <a:t> 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ho</a:t>
            </a:r>
            <a:r>
              <a:rPr dirty="0" smtClean="0" sz="1400" spc="-1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low</a:t>
            </a:r>
            <a:r>
              <a:rPr dirty="0" smtClean="0" sz="1400" spc="1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5604510">
              <a:lnSpc>
                <a:spcPct val="100000"/>
              </a:lnSpc>
              <a:spcBef>
                <a:spcPts val="30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ubplo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(m</a:t>
            </a:r>
            <a:r>
              <a:rPr dirty="0" smtClean="0" sz="1400" spc="-15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n,p)</a:t>
            </a:r>
            <a:endParaRPr sz="1400">
              <a:latin typeface="Andalus"/>
              <a:cs typeface="Andalus"/>
            </a:endParaRPr>
          </a:p>
          <a:p>
            <a:pPr algn="just" marL="12700" marR="1397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Par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ure</a:t>
            </a:r>
            <a:r>
              <a:rPr dirty="0" smtClean="0" sz="1400" spc="-8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7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nto</a:t>
            </a:r>
            <a:r>
              <a:rPr dirty="0" smtClean="0" sz="1400" spc="-8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1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matr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all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7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ub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0">
                <a:latin typeface="Andalus"/>
                <a:cs typeface="Andalus"/>
              </a:rPr>
              <a:t> for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ur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ent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plot.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alo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first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igure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dow,</a:t>
            </a:r>
            <a:r>
              <a:rPr dirty="0" smtClean="0" sz="1400" spc="0">
                <a:latin typeface="Andalus"/>
                <a:cs typeface="Andalus"/>
              </a:rPr>
              <a:t> then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w,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so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n.</a:t>
            </a:r>
            <a:endParaRPr sz="1400">
              <a:latin typeface="Andalus"/>
              <a:cs typeface="Andalus"/>
            </a:endParaRPr>
          </a:p>
          <a:p>
            <a:pPr algn="just" marL="12700" marR="593153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5319395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&gt;x=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0: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i/1</a:t>
            </a:r>
            <a:r>
              <a:rPr dirty="0" smtClean="0" sz="1400" spc="-5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:2*pi;</a:t>
            </a:r>
            <a:endParaRPr sz="1400">
              <a:latin typeface="Andalus"/>
              <a:cs typeface="Andalus"/>
            </a:endParaRPr>
          </a:p>
          <a:p>
            <a:pPr algn="just" marL="12700" marR="1838325">
              <a:lnSpc>
                <a:spcPct val="100000"/>
              </a:lnSpc>
              <a:spcBef>
                <a:spcPts val="459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ub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1)</a:t>
            </a:r>
            <a:r>
              <a:rPr dirty="0" smtClean="0" sz="1400" spc="-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ot (x,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(x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5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k*:'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-1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grid</a:t>
            </a:r>
            <a:r>
              <a:rPr dirty="0" smtClean="0" sz="1400" spc="-1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xlab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l('a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bel(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n')</a:t>
            </a:r>
            <a:endParaRPr sz="1400">
              <a:latin typeface="Andalus"/>
              <a:cs typeface="Andalus"/>
            </a:endParaRPr>
          </a:p>
          <a:p>
            <a:pPr algn="just" marL="12700" marR="16764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ub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2)</a:t>
            </a:r>
            <a:r>
              <a:rPr dirty="0" smtClean="0" sz="1400" spc="-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ot (x,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x),'m</a:t>
            </a:r>
            <a:r>
              <a:rPr dirty="0" smtClean="0" sz="1400" spc="5">
                <a:latin typeface="Andalus"/>
                <a:cs typeface="Andalus"/>
              </a:rPr>
              <a:t>+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-1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gr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d;xl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bel(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yl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el(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os')</a:t>
            </a:r>
            <a:endParaRPr sz="1400">
              <a:latin typeface="Andalus"/>
              <a:cs typeface="Andalus"/>
            </a:endParaRPr>
          </a:p>
          <a:p>
            <a:pPr algn="just" marL="12700" marR="145859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ub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3)</a:t>
            </a:r>
            <a:r>
              <a:rPr dirty="0" smtClean="0" sz="1400" spc="-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ot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(x,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(x+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i)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;grid</a:t>
            </a:r>
            <a:r>
              <a:rPr dirty="0" smtClean="0" sz="1400" spc="-15">
                <a:latin typeface="Andalus"/>
                <a:cs typeface="Andalus"/>
              </a:rPr>
              <a:t>;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label(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lab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l('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(x+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i)')</a:t>
            </a:r>
            <a:endParaRPr sz="1400">
              <a:latin typeface="Andalus"/>
              <a:cs typeface="Andalus"/>
            </a:endParaRPr>
          </a:p>
          <a:p>
            <a:pPr algn="just" marL="12700" marR="141859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ub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4)</a:t>
            </a:r>
            <a:r>
              <a:rPr dirty="0" smtClean="0" sz="1400" spc="-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ot (x,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x+pi)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-1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grid</a:t>
            </a:r>
            <a:r>
              <a:rPr dirty="0" smtClean="0" sz="1400" spc="-1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xlab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l('a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bel(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x+pi)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8819641"/>
            <a:ext cx="6684645" cy="784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5.1.6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Polar 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di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5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raph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  <a:spcBef>
                <a:spcPts val="10"/>
              </a:spcBef>
            </a:pPr>
            <a:r>
              <a:rPr dirty="0" smtClean="0" sz="1400" spc="-5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olar)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 we c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ar 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rdinate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 P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lar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r,</a:t>
            </a:r>
            <a:r>
              <a:rPr dirty="0" smtClean="0" sz="1400" spc="-10">
                <a:latin typeface="Cambria Math"/>
                <a:cs typeface="Cambria Math"/>
              </a:rPr>
              <a:t>∅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13376" y="4832673"/>
            <a:ext cx="0" cy="1343007"/>
          </a:xfrm>
          <a:custGeom>
            <a:avLst/>
            <a:gdLst/>
            <a:ahLst/>
            <a:cxnLst/>
            <a:rect l="l" t="t" r="r" b="b"/>
            <a:pathLst>
              <a:path w="0" h="1343007">
                <a:moveTo>
                  <a:pt x="0" y="0"/>
                </a:moveTo>
                <a:lnTo>
                  <a:pt x="0" y="134300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319072" y="4842166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838299" y="4832673"/>
            <a:ext cx="0" cy="1343007"/>
          </a:xfrm>
          <a:custGeom>
            <a:avLst/>
            <a:gdLst/>
            <a:ahLst/>
            <a:cxnLst/>
            <a:rect l="l" t="t" r="r" b="b"/>
            <a:pathLst>
              <a:path w="0" h="1343007">
                <a:moveTo>
                  <a:pt x="0" y="0"/>
                </a:moveTo>
                <a:lnTo>
                  <a:pt x="0" y="134300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843995" y="4842166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363188" y="4832673"/>
            <a:ext cx="0" cy="1343007"/>
          </a:xfrm>
          <a:custGeom>
            <a:avLst/>
            <a:gdLst/>
            <a:ahLst/>
            <a:cxnLst/>
            <a:rect l="l" t="t" r="r" b="b"/>
            <a:pathLst>
              <a:path w="0" h="1343007">
                <a:moveTo>
                  <a:pt x="0" y="0"/>
                </a:moveTo>
                <a:lnTo>
                  <a:pt x="0" y="134300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368850" y="4842166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888197" y="4832673"/>
            <a:ext cx="0" cy="1343007"/>
          </a:xfrm>
          <a:custGeom>
            <a:avLst/>
            <a:gdLst/>
            <a:ahLst/>
            <a:cxnLst/>
            <a:rect l="l" t="t" r="r" b="b"/>
            <a:pathLst>
              <a:path w="0" h="1343007">
                <a:moveTo>
                  <a:pt x="0" y="0"/>
                </a:moveTo>
                <a:lnTo>
                  <a:pt x="0" y="134300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893859" y="4842166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424530" y="4832673"/>
            <a:ext cx="0" cy="1343007"/>
          </a:xfrm>
          <a:custGeom>
            <a:avLst/>
            <a:gdLst/>
            <a:ahLst/>
            <a:cxnLst/>
            <a:rect l="l" t="t" r="r" b="b"/>
            <a:pathLst>
              <a:path w="0" h="1343007">
                <a:moveTo>
                  <a:pt x="0" y="0"/>
                </a:moveTo>
                <a:lnTo>
                  <a:pt x="0" y="134300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430192" y="4842166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313376" y="6175680"/>
            <a:ext cx="2111153" cy="0"/>
          </a:xfrm>
          <a:custGeom>
            <a:avLst/>
            <a:gdLst/>
            <a:ahLst/>
            <a:cxnLst/>
            <a:rect l="l" t="t" r="r" b="b"/>
            <a:pathLst>
              <a:path w="2111153" h="0">
                <a:moveTo>
                  <a:pt x="0" y="0"/>
                </a:moveTo>
                <a:lnTo>
                  <a:pt x="2111153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430192" y="6180400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313376" y="5832849"/>
            <a:ext cx="2111153" cy="0"/>
          </a:xfrm>
          <a:custGeom>
            <a:avLst/>
            <a:gdLst/>
            <a:ahLst/>
            <a:cxnLst/>
            <a:rect l="l" t="t" r="r" b="b"/>
            <a:pathLst>
              <a:path w="2111153" h="0">
                <a:moveTo>
                  <a:pt x="0" y="0"/>
                </a:moveTo>
                <a:lnTo>
                  <a:pt x="2111153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430192" y="5837569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267378" y="5499564"/>
            <a:ext cx="2157152" cy="0"/>
          </a:xfrm>
          <a:custGeom>
            <a:avLst/>
            <a:gdLst/>
            <a:ahLst/>
            <a:cxnLst/>
            <a:rect l="l" t="t" r="r" b="b"/>
            <a:pathLst>
              <a:path w="2157152" h="0">
                <a:moveTo>
                  <a:pt x="0" y="0"/>
                </a:moveTo>
                <a:lnTo>
                  <a:pt x="215715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430192" y="550428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313376" y="5165958"/>
            <a:ext cx="2111153" cy="0"/>
          </a:xfrm>
          <a:custGeom>
            <a:avLst/>
            <a:gdLst/>
            <a:ahLst/>
            <a:cxnLst/>
            <a:rect l="l" t="t" r="r" b="b"/>
            <a:pathLst>
              <a:path w="2111153" h="0">
                <a:moveTo>
                  <a:pt x="0" y="0"/>
                </a:moveTo>
                <a:lnTo>
                  <a:pt x="2111153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430192" y="5170678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313376" y="4832673"/>
            <a:ext cx="2111153" cy="0"/>
          </a:xfrm>
          <a:custGeom>
            <a:avLst/>
            <a:gdLst/>
            <a:ahLst/>
            <a:cxnLst/>
            <a:rect l="l" t="t" r="r" b="b"/>
            <a:pathLst>
              <a:path w="2111153" h="0">
                <a:moveTo>
                  <a:pt x="0" y="0"/>
                </a:moveTo>
                <a:lnTo>
                  <a:pt x="2111153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319072" y="6161414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266070" y="6239102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843995" y="6161414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791422" y="6239102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368850" y="616141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893859" y="616141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430192" y="616141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1330465" y="6180401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407373" y="6180401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1330465" y="5837569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407373" y="5837569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330465" y="5504284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407373" y="550428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330465" y="5170678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407373" y="5170678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319072" y="4837393"/>
            <a:ext cx="22784" cy="0"/>
          </a:xfrm>
          <a:custGeom>
            <a:avLst/>
            <a:gdLst/>
            <a:ahLst/>
            <a:cxnLst/>
            <a:rect l="l" t="t" r="r" b="b"/>
            <a:pathLst>
              <a:path w="22784" h="0">
                <a:moveTo>
                  <a:pt x="0" y="0"/>
                </a:moveTo>
                <a:lnTo>
                  <a:pt x="22784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407373" y="4837393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430192" y="483739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313376" y="4832673"/>
            <a:ext cx="1654601" cy="1343007"/>
          </a:xfrm>
          <a:custGeom>
            <a:avLst/>
            <a:gdLst/>
            <a:ahLst/>
            <a:cxnLst/>
            <a:rect l="l" t="t" r="r" b="b"/>
            <a:pathLst>
              <a:path w="1654601" h="1343007">
                <a:moveTo>
                  <a:pt x="0" y="666891"/>
                </a:moveTo>
                <a:lnTo>
                  <a:pt x="79746" y="457180"/>
                </a:lnTo>
                <a:lnTo>
                  <a:pt x="159492" y="276217"/>
                </a:lnTo>
                <a:lnTo>
                  <a:pt x="239668" y="123895"/>
                </a:lnTo>
                <a:lnTo>
                  <a:pt x="330824" y="28533"/>
                </a:lnTo>
                <a:lnTo>
                  <a:pt x="410570" y="0"/>
                </a:lnTo>
                <a:lnTo>
                  <a:pt x="490746" y="28533"/>
                </a:lnTo>
                <a:lnTo>
                  <a:pt x="570492" y="123895"/>
                </a:lnTo>
                <a:lnTo>
                  <a:pt x="661648" y="276217"/>
                </a:lnTo>
                <a:lnTo>
                  <a:pt x="741824" y="457180"/>
                </a:lnTo>
                <a:lnTo>
                  <a:pt x="821570" y="666891"/>
                </a:lnTo>
                <a:lnTo>
                  <a:pt x="901402" y="876280"/>
                </a:lnTo>
                <a:lnTo>
                  <a:pt x="992850" y="1057242"/>
                </a:lnTo>
                <a:lnTo>
                  <a:pt x="1072631" y="1209564"/>
                </a:lnTo>
                <a:lnTo>
                  <a:pt x="1152411" y="1304926"/>
                </a:lnTo>
                <a:lnTo>
                  <a:pt x="1232535" y="1343007"/>
                </a:lnTo>
                <a:lnTo>
                  <a:pt x="1323640" y="1304926"/>
                </a:lnTo>
                <a:lnTo>
                  <a:pt x="1403421" y="1209564"/>
                </a:lnTo>
                <a:lnTo>
                  <a:pt x="1483716" y="1057242"/>
                </a:lnTo>
                <a:lnTo>
                  <a:pt x="1574821" y="876280"/>
                </a:lnTo>
                <a:lnTo>
                  <a:pt x="1654601" y="666891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364642" y="5504284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319072" y="5542365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347553" y="5289853"/>
            <a:ext cx="91138" cy="0"/>
          </a:xfrm>
          <a:custGeom>
            <a:avLst/>
            <a:gdLst/>
            <a:ahLst/>
            <a:cxnLst/>
            <a:rect l="l" t="t" r="r" b="b"/>
            <a:pathLst>
              <a:path w="91138" h="0">
                <a:moveTo>
                  <a:pt x="0" y="0"/>
                </a:moveTo>
                <a:lnTo>
                  <a:pt x="911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444388" y="5294573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393122" y="5251773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398819" y="5332546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1427299" y="5108891"/>
            <a:ext cx="91155" cy="0"/>
          </a:xfrm>
          <a:custGeom>
            <a:avLst/>
            <a:gdLst/>
            <a:ahLst/>
            <a:cxnLst/>
            <a:rect l="l" t="t" r="r" b="b"/>
            <a:pathLst>
              <a:path w="91155" h="0">
                <a:moveTo>
                  <a:pt x="0" y="0"/>
                </a:moveTo>
                <a:lnTo>
                  <a:pt x="911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1524152" y="5113718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1472869" y="5070917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478565" y="5151691"/>
            <a:ext cx="11409" cy="0"/>
          </a:xfrm>
          <a:custGeom>
            <a:avLst/>
            <a:gdLst/>
            <a:ahLst/>
            <a:cxnLst/>
            <a:rect l="l" t="t" r="r" b="b"/>
            <a:pathLst>
              <a:path w="11409" h="0">
                <a:moveTo>
                  <a:pt x="0" y="0"/>
                </a:moveTo>
                <a:lnTo>
                  <a:pt x="1140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1507063" y="4956569"/>
            <a:ext cx="91567" cy="0"/>
          </a:xfrm>
          <a:custGeom>
            <a:avLst/>
            <a:gdLst/>
            <a:ahLst/>
            <a:cxnLst/>
            <a:rect l="l" t="t" r="r" b="b"/>
            <a:pathLst>
              <a:path w="91567" h="0">
                <a:moveTo>
                  <a:pt x="0" y="0"/>
                </a:moveTo>
                <a:lnTo>
                  <a:pt x="915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604327" y="4961289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1553044" y="4918488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1558740" y="4999262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598631" y="4861207"/>
            <a:ext cx="91138" cy="0"/>
          </a:xfrm>
          <a:custGeom>
            <a:avLst/>
            <a:gdLst/>
            <a:ahLst/>
            <a:cxnLst/>
            <a:rect l="l" t="t" r="r" b="b"/>
            <a:pathLst>
              <a:path w="91138" h="0">
                <a:moveTo>
                  <a:pt x="0" y="0"/>
                </a:moveTo>
                <a:lnTo>
                  <a:pt x="911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695466" y="4861153"/>
            <a:ext cx="22784" cy="0"/>
          </a:xfrm>
          <a:custGeom>
            <a:avLst/>
            <a:gdLst/>
            <a:ahLst/>
            <a:cxnLst/>
            <a:rect l="l" t="t" r="r" b="b"/>
            <a:pathLst>
              <a:path w="22784" h="0">
                <a:moveTo>
                  <a:pt x="0" y="0"/>
                </a:moveTo>
                <a:lnTo>
                  <a:pt x="22784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644200" y="4823126"/>
            <a:ext cx="0" cy="76375"/>
          </a:xfrm>
          <a:custGeom>
            <a:avLst/>
            <a:gdLst/>
            <a:ahLst/>
            <a:cxnLst/>
            <a:rect l="l" t="t" r="r" b="b"/>
            <a:pathLst>
              <a:path w="0" h="76375">
                <a:moveTo>
                  <a:pt x="0" y="0"/>
                </a:moveTo>
                <a:lnTo>
                  <a:pt x="0" y="7637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1649896" y="4904329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1775212" y="4837393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723947" y="4794700"/>
            <a:ext cx="0" cy="75946"/>
          </a:xfrm>
          <a:custGeom>
            <a:avLst/>
            <a:gdLst/>
            <a:ahLst/>
            <a:cxnLst/>
            <a:rect l="l" t="t" r="r" b="b"/>
            <a:pathLst>
              <a:path w="0" h="75946">
                <a:moveTo>
                  <a:pt x="0" y="0"/>
                </a:moveTo>
                <a:lnTo>
                  <a:pt x="0" y="7594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1729643" y="4875474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1758124" y="4861207"/>
            <a:ext cx="91567" cy="0"/>
          </a:xfrm>
          <a:custGeom>
            <a:avLst/>
            <a:gdLst/>
            <a:ahLst/>
            <a:cxnLst/>
            <a:rect l="l" t="t" r="r" b="b"/>
            <a:pathLst>
              <a:path w="91567" h="0">
                <a:moveTo>
                  <a:pt x="0" y="0"/>
                </a:moveTo>
                <a:lnTo>
                  <a:pt x="915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1855388" y="4865927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1804122" y="4823126"/>
            <a:ext cx="0" cy="76375"/>
          </a:xfrm>
          <a:custGeom>
            <a:avLst/>
            <a:gdLst/>
            <a:ahLst/>
            <a:cxnLst/>
            <a:rect l="l" t="t" r="r" b="b"/>
            <a:pathLst>
              <a:path w="0" h="76375">
                <a:moveTo>
                  <a:pt x="0" y="0"/>
                </a:moveTo>
                <a:lnTo>
                  <a:pt x="0" y="7637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1809818" y="4904329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838299" y="4956569"/>
            <a:ext cx="91138" cy="0"/>
          </a:xfrm>
          <a:custGeom>
            <a:avLst/>
            <a:gdLst/>
            <a:ahLst/>
            <a:cxnLst/>
            <a:rect l="l" t="t" r="r" b="b"/>
            <a:pathLst>
              <a:path w="91138" h="0">
                <a:moveTo>
                  <a:pt x="0" y="0"/>
                </a:moveTo>
                <a:lnTo>
                  <a:pt x="911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935151" y="4961289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1883869" y="4918488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1889565" y="4999262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1929438" y="5108891"/>
            <a:ext cx="91155" cy="0"/>
          </a:xfrm>
          <a:custGeom>
            <a:avLst/>
            <a:gdLst/>
            <a:ahLst/>
            <a:cxnLst/>
            <a:rect l="l" t="t" r="r" b="b"/>
            <a:pathLst>
              <a:path w="91155" h="0">
                <a:moveTo>
                  <a:pt x="0" y="0"/>
                </a:moveTo>
                <a:lnTo>
                  <a:pt x="911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2026290" y="5113718"/>
            <a:ext cx="11821" cy="0"/>
          </a:xfrm>
          <a:custGeom>
            <a:avLst/>
            <a:gdLst/>
            <a:ahLst/>
            <a:cxnLst/>
            <a:rect l="l" t="t" r="r" b="b"/>
            <a:pathLst>
              <a:path w="11821" h="0">
                <a:moveTo>
                  <a:pt x="0" y="0"/>
                </a:moveTo>
                <a:lnTo>
                  <a:pt x="11821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1975024" y="5070917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1980721" y="5151691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2009202" y="5289853"/>
            <a:ext cx="91567" cy="0"/>
          </a:xfrm>
          <a:custGeom>
            <a:avLst/>
            <a:gdLst/>
            <a:ahLst/>
            <a:cxnLst/>
            <a:rect l="l" t="t" r="r" b="b"/>
            <a:pathLst>
              <a:path w="91567" h="0">
                <a:moveTo>
                  <a:pt x="0" y="0"/>
                </a:moveTo>
                <a:lnTo>
                  <a:pt x="915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106465" y="5294573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2055200" y="5251773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2060896" y="5332546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2186298" y="550428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2134947" y="5461162"/>
            <a:ext cx="0" cy="76375"/>
          </a:xfrm>
          <a:custGeom>
            <a:avLst/>
            <a:gdLst/>
            <a:ahLst/>
            <a:cxnLst/>
            <a:rect l="l" t="t" r="r" b="b"/>
            <a:pathLst>
              <a:path w="0" h="76375">
                <a:moveTo>
                  <a:pt x="0" y="0"/>
                </a:moveTo>
                <a:lnTo>
                  <a:pt x="0" y="7637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2140643" y="5542365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2169123" y="5708953"/>
            <a:ext cx="91121" cy="0"/>
          </a:xfrm>
          <a:custGeom>
            <a:avLst/>
            <a:gdLst/>
            <a:ahLst/>
            <a:cxnLst/>
            <a:rect l="l" t="t" r="r" b="b"/>
            <a:pathLst>
              <a:path w="91121" h="0">
                <a:moveTo>
                  <a:pt x="0" y="0"/>
                </a:moveTo>
                <a:lnTo>
                  <a:pt x="911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2265907" y="5713673"/>
            <a:ext cx="11838" cy="0"/>
          </a:xfrm>
          <a:custGeom>
            <a:avLst/>
            <a:gdLst/>
            <a:ahLst/>
            <a:cxnLst/>
            <a:rect l="l" t="t" r="r" b="b"/>
            <a:pathLst>
              <a:path w="11838" h="0">
                <a:moveTo>
                  <a:pt x="0" y="0"/>
                </a:moveTo>
                <a:lnTo>
                  <a:pt x="11838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2214779" y="5670980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2220441" y="575175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2260245" y="5889916"/>
            <a:ext cx="91619" cy="0"/>
          </a:xfrm>
          <a:custGeom>
            <a:avLst/>
            <a:gdLst/>
            <a:ahLst/>
            <a:cxnLst/>
            <a:rect l="l" t="t" r="r" b="b"/>
            <a:pathLst>
              <a:path w="91619" h="0">
                <a:moveTo>
                  <a:pt x="0" y="0"/>
                </a:moveTo>
                <a:lnTo>
                  <a:pt x="916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2357526" y="5894636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2306226" y="5851836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2311888" y="5932609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2340369" y="6042238"/>
            <a:ext cx="91276" cy="0"/>
          </a:xfrm>
          <a:custGeom>
            <a:avLst/>
            <a:gdLst/>
            <a:ahLst/>
            <a:cxnLst/>
            <a:rect l="l" t="t" r="r" b="b"/>
            <a:pathLst>
              <a:path w="91276" h="0">
                <a:moveTo>
                  <a:pt x="0" y="0"/>
                </a:moveTo>
                <a:lnTo>
                  <a:pt x="912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2437307" y="6046958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2386007" y="6004265"/>
            <a:ext cx="0" cy="75946"/>
          </a:xfrm>
          <a:custGeom>
            <a:avLst/>
            <a:gdLst/>
            <a:ahLst/>
            <a:cxnLst/>
            <a:rect l="l" t="t" r="r" b="b"/>
            <a:pathLst>
              <a:path w="0" h="75946">
                <a:moveTo>
                  <a:pt x="0" y="0"/>
                </a:moveTo>
                <a:lnTo>
                  <a:pt x="0" y="7594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2391669" y="6085038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2420150" y="6137600"/>
            <a:ext cx="91619" cy="0"/>
          </a:xfrm>
          <a:custGeom>
            <a:avLst/>
            <a:gdLst/>
            <a:ahLst/>
            <a:cxnLst/>
            <a:rect l="l" t="t" r="r" b="b"/>
            <a:pathLst>
              <a:path w="91619" h="0">
                <a:moveTo>
                  <a:pt x="0" y="0"/>
                </a:moveTo>
                <a:lnTo>
                  <a:pt x="916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2517431" y="6142427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2465788" y="6099627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2471450" y="6180401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2597212" y="6180401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2545912" y="6137600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2551574" y="6218373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2591550" y="6137600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2688316" y="6142427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2637016" y="6099627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2642850" y="6180401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2671331" y="6042238"/>
            <a:ext cx="91447" cy="0"/>
          </a:xfrm>
          <a:custGeom>
            <a:avLst/>
            <a:gdLst/>
            <a:ahLst/>
            <a:cxnLst/>
            <a:rect l="l" t="t" r="r" b="b"/>
            <a:pathLst>
              <a:path w="91447" h="0">
                <a:moveTo>
                  <a:pt x="0" y="0"/>
                </a:moveTo>
                <a:lnTo>
                  <a:pt x="914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2768612" y="6046958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2716797" y="6004265"/>
            <a:ext cx="0" cy="75946"/>
          </a:xfrm>
          <a:custGeom>
            <a:avLst/>
            <a:gdLst/>
            <a:ahLst/>
            <a:cxnLst/>
            <a:rect l="l" t="t" r="r" b="b"/>
            <a:pathLst>
              <a:path w="0" h="75946">
                <a:moveTo>
                  <a:pt x="0" y="0"/>
                </a:moveTo>
                <a:lnTo>
                  <a:pt x="0" y="7594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2722459" y="6085038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2751455" y="5889916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2848221" y="5894636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2797093" y="5851836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2802754" y="5932609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2842559" y="5708953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2939497" y="571367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2893859" y="575175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3019621" y="550428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2967978" y="5461162"/>
            <a:ext cx="0" cy="76375"/>
          </a:xfrm>
          <a:custGeom>
            <a:avLst/>
            <a:gdLst/>
            <a:ahLst/>
            <a:cxnLst/>
            <a:rect l="l" t="t" r="r" b="b"/>
            <a:pathLst>
              <a:path w="0" h="76375">
                <a:moveTo>
                  <a:pt x="0" y="0"/>
                </a:moveTo>
                <a:lnTo>
                  <a:pt x="0" y="7637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2973640" y="5542365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1290162" y="5480256"/>
            <a:ext cx="45998" cy="38295"/>
          </a:xfrm>
          <a:custGeom>
            <a:avLst/>
            <a:gdLst/>
            <a:ahLst/>
            <a:cxnLst/>
            <a:rect l="l" t="t" r="r" b="b"/>
            <a:pathLst>
              <a:path w="45998" h="38295">
                <a:moveTo>
                  <a:pt x="0" y="0"/>
                </a:moveTo>
                <a:lnTo>
                  <a:pt x="45998" y="382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1341857" y="5523378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1290162" y="5480256"/>
            <a:ext cx="45998" cy="38295"/>
          </a:xfrm>
          <a:custGeom>
            <a:avLst/>
            <a:gdLst/>
            <a:ahLst/>
            <a:cxnLst/>
            <a:rect l="l" t="t" r="r" b="b"/>
            <a:pathLst>
              <a:path w="45998" h="38295">
                <a:moveTo>
                  <a:pt x="45998" y="0"/>
                </a:moveTo>
                <a:lnTo>
                  <a:pt x="0" y="382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1295858" y="5523378"/>
            <a:ext cx="11821" cy="0"/>
          </a:xfrm>
          <a:custGeom>
            <a:avLst/>
            <a:gdLst/>
            <a:ahLst/>
            <a:cxnLst/>
            <a:rect l="l" t="t" r="r" b="b"/>
            <a:pathLst>
              <a:path w="11821" h="0">
                <a:moveTo>
                  <a:pt x="0" y="0"/>
                </a:moveTo>
                <a:lnTo>
                  <a:pt x="11821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1370338" y="5270867"/>
            <a:ext cx="45569" cy="37973"/>
          </a:xfrm>
          <a:custGeom>
            <a:avLst/>
            <a:gdLst/>
            <a:ahLst/>
            <a:cxnLst/>
            <a:rect l="l" t="t" r="r" b="b"/>
            <a:pathLst>
              <a:path w="45569" h="37973">
                <a:moveTo>
                  <a:pt x="0" y="0"/>
                </a:moveTo>
                <a:lnTo>
                  <a:pt x="45569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1421603" y="5313560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1370338" y="5270867"/>
            <a:ext cx="45569" cy="37973"/>
          </a:xfrm>
          <a:custGeom>
            <a:avLst/>
            <a:gdLst/>
            <a:ahLst/>
            <a:cxnLst/>
            <a:rect l="l" t="t" r="r" b="b"/>
            <a:pathLst>
              <a:path w="45569" h="37973">
                <a:moveTo>
                  <a:pt x="45569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1376034" y="5313560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1450084" y="5089904"/>
            <a:ext cx="45586" cy="38080"/>
          </a:xfrm>
          <a:custGeom>
            <a:avLst/>
            <a:gdLst/>
            <a:ahLst/>
            <a:cxnLst/>
            <a:rect l="l" t="t" r="r" b="b"/>
            <a:pathLst>
              <a:path w="45586" h="38080">
                <a:moveTo>
                  <a:pt x="0" y="0"/>
                </a:moveTo>
                <a:lnTo>
                  <a:pt x="45586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1501367" y="5132704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1450084" y="5089904"/>
            <a:ext cx="45586" cy="38080"/>
          </a:xfrm>
          <a:custGeom>
            <a:avLst/>
            <a:gdLst/>
            <a:ahLst/>
            <a:cxnLst/>
            <a:rect l="l" t="t" r="r" b="b"/>
            <a:pathLst>
              <a:path w="45586" h="38080">
                <a:moveTo>
                  <a:pt x="45586" y="0"/>
                </a:moveTo>
                <a:lnTo>
                  <a:pt x="0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1455780" y="5132704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1529848" y="4937582"/>
            <a:ext cx="45981" cy="37973"/>
          </a:xfrm>
          <a:custGeom>
            <a:avLst/>
            <a:gdLst/>
            <a:ahLst/>
            <a:cxnLst/>
            <a:rect l="l" t="t" r="r" b="b"/>
            <a:pathLst>
              <a:path w="45981" h="37973">
                <a:moveTo>
                  <a:pt x="0" y="0"/>
                </a:moveTo>
                <a:lnTo>
                  <a:pt x="45981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1581525" y="4980275"/>
            <a:ext cx="11409" cy="0"/>
          </a:xfrm>
          <a:custGeom>
            <a:avLst/>
            <a:gdLst/>
            <a:ahLst/>
            <a:cxnLst/>
            <a:rect l="l" t="t" r="r" b="b"/>
            <a:pathLst>
              <a:path w="11409" h="0">
                <a:moveTo>
                  <a:pt x="0" y="0"/>
                </a:moveTo>
                <a:lnTo>
                  <a:pt x="1140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1529848" y="4937582"/>
            <a:ext cx="45981" cy="37973"/>
          </a:xfrm>
          <a:custGeom>
            <a:avLst/>
            <a:gdLst/>
            <a:ahLst/>
            <a:cxnLst/>
            <a:rect l="l" t="t" r="r" b="b"/>
            <a:pathLst>
              <a:path w="45981" h="37973">
                <a:moveTo>
                  <a:pt x="45981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1535544" y="4980275"/>
            <a:ext cx="11804" cy="0"/>
          </a:xfrm>
          <a:custGeom>
            <a:avLst/>
            <a:gdLst/>
            <a:ahLst/>
            <a:cxnLst/>
            <a:rect l="l" t="t" r="r" b="b"/>
            <a:pathLst>
              <a:path w="11804" h="0">
                <a:moveTo>
                  <a:pt x="0" y="0"/>
                </a:moveTo>
                <a:lnTo>
                  <a:pt x="11804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1621416" y="4842113"/>
            <a:ext cx="45569" cy="38080"/>
          </a:xfrm>
          <a:custGeom>
            <a:avLst/>
            <a:gdLst/>
            <a:ahLst/>
            <a:cxnLst/>
            <a:rect l="l" t="t" r="r" b="b"/>
            <a:pathLst>
              <a:path w="45569" h="38080">
                <a:moveTo>
                  <a:pt x="0" y="0"/>
                </a:moveTo>
                <a:lnTo>
                  <a:pt x="45569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1672681" y="4884913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1621416" y="4842113"/>
            <a:ext cx="45569" cy="38080"/>
          </a:xfrm>
          <a:custGeom>
            <a:avLst/>
            <a:gdLst/>
            <a:ahLst/>
            <a:cxnLst/>
            <a:rect l="l" t="t" r="r" b="b"/>
            <a:pathLst>
              <a:path w="45569" h="38080">
                <a:moveTo>
                  <a:pt x="45569" y="0"/>
                </a:moveTo>
                <a:lnTo>
                  <a:pt x="0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1627112" y="4884913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1701162" y="4813687"/>
            <a:ext cx="45569" cy="37973"/>
          </a:xfrm>
          <a:custGeom>
            <a:avLst/>
            <a:gdLst/>
            <a:ahLst/>
            <a:cxnLst/>
            <a:rect l="l" t="t" r="r" b="b"/>
            <a:pathLst>
              <a:path w="45569" h="37973">
                <a:moveTo>
                  <a:pt x="0" y="0"/>
                </a:moveTo>
                <a:lnTo>
                  <a:pt x="45569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1752428" y="4856380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1701162" y="4813687"/>
            <a:ext cx="45569" cy="37973"/>
          </a:xfrm>
          <a:custGeom>
            <a:avLst/>
            <a:gdLst/>
            <a:ahLst/>
            <a:cxnLst/>
            <a:rect l="l" t="t" r="r" b="b"/>
            <a:pathLst>
              <a:path w="45569" h="37973">
                <a:moveTo>
                  <a:pt x="45569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1780908" y="4842113"/>
            <a:ext cx="45998" cy="38080"/>
          </a:xfrm>
          <a:custGeom>
            <a:avLst/>
            <a:gdLst/>
            <a:ahLst/>
            <a:cxnLst/>
            <a:rect l="l" t="t" r="r" b="b"/>
            <a:pathLst>
              <a:path w="45998" h="38080">
                <a:moveTo>
                  <a:pt x="0" y="0"/>
                </a:moveTo>
                <a:lnTo>
                  <a:pt x="45998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1832603" y="4884913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1780908" y="4842113"/>
            <a:ext cx="45998" cy="38080"/>
          </a:xfrm>
          <a:custGeom>
            <a:avLst/>
            <a:gdLst/>
            <a:ahLst/>
            <a:cxnLst/>
            <a:rect l="l" t="t" r="r" b="b"/>
            <a:pathLst>
              <a:path w="45998" h="38080">
                <a:moveTo>
                  <a:pt x="45998" y="0"/>
                </a:moveTo>
                <a:lnTo>
                  <a:pt x="0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1786605" y="4884913"/>
            <a:ext cx="11821" cy="0"/>
          </a:xfrm>
          <a:custGeom>
            <a:avLst/>
            <a:gdLst/>
            <a:ahLst/>
            <a:cxnLst/>
            <a:rect l="l" t="t" r="r" b="b"/>
            <a:pathLst>
              <a:path w="11821" h="0">
                <a:moveTo>
                  <a:pt x="0" y="0"/>
                </a:moveTo>
                <a:lnTo>
                  <a:pt x="11821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1861084" y="4937582"/>
            <a:ext cx="45569" cy="37973"/>
          </a:xfrm>
          <a:custGeom>
            <a:avLst/>
            <a:gdLst/>
            <a:ahLst/>
            <a:cxnLst/>
            <a:rect l="l" t="t" r="r" b="b"/>
            <a:pathLst>
              <a:path w="45569" h="37973">
                <a:moveTo>
                  <a:pt x="0" y="0"/>
                </a:moveTo>
                <a:lnTo>
                  <a:pt x="45569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1912349" y="4980275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1861084" y="4937582"/>
            <a:ext cx="45569" cy="37973"/>
          </a:xfrm>
          <a:custGeom>
            <a:avLst/>
            <a:gdLst/>
            <a:ahLst/>
            <a:cxnLst/>
            <a:rect l="l" t="t" r="r" b="b"/>
            <a:pathLst>
              <a:path w="45569" h="37973">
                <a:moveTo>
                  <a:pt x="45569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1866780" y="4980275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1952240" y="5089904"/>
            <a:ext cx="45569" cy="38080"/>
          </a:xfrm>
          <a:custGeom>
            <a:avLst/>
            <a:gdLst/>
            <a:ahLst/>
            <a:cxnLst/>
            <a:rect l="l" t="t" r="r" b="b"/>
            <a:pathLst>
              <a:path w="45569" h="38080">
                <a:moveTo>
                  <a:pt x="0" y="0"/>
                </a:moveTo>
                <a:lnTo>
                  <a:pt x="45569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2003506" y="5132704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1952240" y="5089904"/>
            <a:ext cx="45569" cy="38080"/>
          </a:xfrm>
          <a:custGeom>
            <a:avLst/>
            <a:gdLst/>
            <a:ahLst/>
            <a:cxnLst/>
            <a:rect l="l" t="t" r="r" b="b"/>
            <a:pathLst>
              <a:path w="45569" h="38080">
                <a:moveTo>
                  <a:pt x="45569" y="0"/>
                </a:moveTo>
                <a:lnTo>
                  <a:pt x="0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1957936" y="5132704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2032398" y="5270867"/>
            <a:ext cx="45586" cy="37973"/>
          </a:xfrm>
          <a:custGeom>
            <a:avLst/>
            <a:gdLst/>
            <a:ahLst/>
            <a:cxnLst/>
            <a:rect l="l" t="t" r="r" b="b"/>
            <a:pathLst>
              <a:path w="45586" h="37973">
                <a:moveTo>
                  <a:pt x="0" y="0"/>
                </a:moveTo>
                <a:lnTo>
                  <a:pt x="45586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2083681" y="5313560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2032398" y="5270867"/>
            <a:ext cx="45586" cy="37973"/>
          </a:xfrm>
          <a:custGeom>
            <a:avLst/>
            <a:gdLst/>
            <a:ahLst/>
            <a:cxnLst/>
            <a:rect l="l" t="t" r="r" b="b"/>
            <a:pathLst>
              <a:path w="45586" h="37973">
                <a:moveTo>
                  <a:pt x="45586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2038112" y="5313560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2112162" y="5480256"/>
            <a:ext cx="45569" cy="38295"/>
          </a:xfrm>
          <a:custGeom>
            <a:avLst/>
            <a:gdLst/>
            <a:ahLst/>
            <a:cxnLst/>
            <a:rect l="l" t="t" r="r" b="b"/>
            <a:pathLst>
              <a:path w="45569" h="38295">
                <a:moveTo>
                  <a:pt x="0" y="0"/>
                </a:moveTo>
                <a:lnTo>
                  <a:pt x="45569" y="382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2163427" y="5523378"/>
            <a:ext cx="11375" cy="0"/>
          </a:xfrm>
          <a:custGeom>
            <a:avLst/>
            <a:gdLst/>
            <a:ahLst/>
            <a:cxnLst/>
            <a:rect l="l" t="t" r="r" b="b"/>
            <a:pathLst>
              <a:path w="11375" h="0">
                <a:moveTo>
                  <a:pt x="0" y="0"/>
                </a:moveTo>
                <a:lnTo>
                  <a:pt x="1137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2112162" y="5480256"/>
            <a:ext cx="45569" cy="38295"/>
          </a:xfrm>
          <a:custGeom>
            <a:avLst/>
            <a:gdLst/>
            <a:ahLst/>
            <a:cxnLst/>
            <a:rect l="l" t="t" r="r" b="b"/>
            <a:pathLst>
              <a:path w="45569" h="38295">
                <a:moveTo>
                  <a:pt x="45569" y="0"/>
                </a:moveTo>
                <a:lnTo>
                  <a:pt x="0" y="382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2117858" y="5523378"/>
            <a:ext cx="11392" cy="0"/>
          </a:xfrm>
          <a:custGeom>
            <a:avLst/>
            <a:gdLst/>
            <a:ahLst/>
            <a:cxnLst/>
            <a:rect l="l" t="t" r="r" b="b"/>
            <a:pathLst>
              <a:path w="11392" h="0">
                <a:moveTo>
                  <a:pt x="0" y="0"/>
                </a:moveTo>
                <a:lnTo>
                  <a:pt x="11392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2191960" y="5689967"/>
            <a:ext cx="45466" cy="37973"/>
          </a:xfrm>
          <a:custGeom>
            <a:avLst/>
            <a:gdLst/>
            <a:ahLst/>
            <a:cxnLst/>
            <a:rect l="l" t="t" r="r" b="b"/>
            <a:pathLst>
              <a:path w="45466" h="37973">
                <a:moveTo>
                  <a:pt x="0" y="0"/>
                </a:moveTo>
                <a:lnTo>
                  <a:pt x="45466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2243260" y="5732767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2191960" y="5689967"/>
            <a:ext cx="45466" cy="37973"/>
          </a:xfrm>
          <a:custGeom>
            <a:avLst/>
            <a:gdLst/>
            <a:ahLst/>
            <a:cxnLst/>
            <a:rect l="l" t="t" r="r" b="b"/>
            <a:pathLst>
              <a:path w="45466" h="37973">
                <a:moveTo>
                  <a:pt x="45466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2197622" y="5732767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2283407" y="5870822"/>
            <a:ext cx="45638" cy="38080"/>
          </a:xfrm>
          <a:custGeom>
            <a:avLst/>
            <a:gdLst/>
            <a:ahLst/>
            <a:cxnLst/>
            <a:rect l="l" t="t" r="r" b="b"/>
            <a:pathLst>
              <a:path w="45638" h="38080">
                <a:moveTo>
                  <a:pt x="0" y="0"/>
                </a:moveTo>
                <a:lnTo>
                  <a:pt x="45638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2334707" y="5913623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2283407" y="5870822"/>
            <a:ext cx="45638" cy="38080"/>
          </a:xfrm>
          <a:custGeom>
            <a:avLst/>
            <a:gdLst/>
            <a:ahLst/>
            <a:cxnLst/>
            <a:rect l="l" t="t" r="r" b="b"/>
            <a:pathLst>
              <a:path w="45638" h="38080">
                <a:moveTo>
                  <a:pt x="45638" y="0"/>
                </a:moveTo>
                <a:lnTo>
                  <a:pt x="0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2289241" y="591362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2363188" y="6023251"/>
            <a:ext cx="45638" cy="37973"/>
          </a:xfrm>
          <a:custGeom>
            <a:avLst/>
            <a:gdLst/>
            <a:ahLst/>
            <a:cxnLst/>
            <a:rect l="l" t="t" r="r" b="b"/>
            <a:pathLst>
              <a:path w="45638" h="37973">
                <a:moveTo>
                  <a:pt x="0" y="0"/>
                </a:moveTo>
                <a:lnTo>
                  <a:pt x="45638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2414488" y="6066052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2363188" y="6023251"/>
            <a:ext cx="45638" cy="37973"/>
          </a:xfrm>
          <a:custGeom>
            <a:avLst/>
            <a:gdLst/>
            <a:ahLst/>
            <a:cxnLst/>
            <a:rect l="l" t="t" r="r" b="b"/>
            <a:pathLst>
              <a:path w="45638" h="37973">
                <a:moveTo>
                  <a:pt x="45638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2368850" y="6066052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2442969" y="6118614"/>
            <a:ext cx="45638" cy="37973"/>
          </a:xfrm>
          <a:custGeom>
            <a:avLst/>
            <a:gdLst/>
            <a:ahLst/>
            <a:cxnLst/>
            <a:rect l="l" t="t" r="r" b="b"/>
            <a:pathLst>
              <a:path w="45638" h="37973">
                <a:moveTo>
                  <a:pt x="0" y="0"/>
                </a:moveTo>
                <a:lnTo>
                  <a:pt x="45638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2494269" y="616141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2442969" y="6118614"/>
            <a:ext cx="45638" cy="37973"/>
          </a:xfrm>
          <a:custGeom>
            <a:avLst/>
            <a:gdLst/>
            <a:ahLst/>
            <a:cxnLst/>
            <a:rect l="l" t="t" r="r" b="b"/>
            <a:pathLst>
              <a:path w="45638" h="37973">
                <a:moveTo>
                  <a:pt x="45638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2448631" y="616141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2523093" y="6156586"/>
            <a:ext cx="45638" cy="38080"/>
          </a:xfrm>
          <a:custGeom>
            <a:avLst/>
            <a:gdLst/>
            <a:ahLst/>
            <a:cxnLst/>
            <a:rect l="l" t="t" r="r" b="b"/>
            <a:pathLst>
              <a:path w="45638" h="38080">
                <a:moveTo>
                  <a:pt x="0" y="0"/>
                </a:moveTo>
                <a:lnTo>
                  <a:pt x="45638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2574393" y="6199387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2523093" y="6156586"/>
            <a:ext cx="45638" cy="38080"/>
          </a:xfrm>
          <a:custGeom>
            <a:avLst/>
            <a:gdLst/>
            <a:ahLst/>
            <a:cxnLst/>
            <a:rect l="l" t="t" r="r" b="b"/>
            <a:pathLst>
              <a:path w="45638" h="38080">
                <a:moveTo>
                  <a:pt x="45638" y="0"/>
                </a:moveTo>
                <a:lnTo>
                  <a:pt x="0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2528926" y="6199387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2614369" y="6118614"/>
            <a:ext cx="45466" cy="37973"/>
          </a:xfrm>
          <a:custGeom>
            <a:avLst/>
            <a:gdLst/>
            <a:ahLst/>
            <a:cxnLst/>
            <a:rect l="l" t="t" r="r" b="b"/>
            <a:pathLst>
              <a:path w="45466" h="37973">
                <a:moveTo>
                  <a:pt x="0" y="0"/>
                </a:moveTo>
                <a:lnTo>
                  <a:pt x="45466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2665497" y="616141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2614369" y="6118614"/>
            <a:ext cx="45466" cy="37973"/>
          </a:xfrm>
          <a:custGeom>
            <a:avLst/>
            <a:gdLst/>
            <a:ahLst/>
            <a:cxnLst/>
            <a:rect l="l" t="t" r="r" b="b"/>
            <a:pathLst>
              <a:path w="45466" h="37973">
                <a:moveTo>
                  <a:pt x="45466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2620031" y="616141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2693978" y="6023251"/>
            <a:ext cx="45638" cy="37973"/>
          </a:xfrm>
          <a:custGeom>
            <a:avLst/>
            <a:gdLst/>
            <a:ahLst/>
            <a:cxnLst/>
            <a:rect l="l" t="t" r="r" b="b"/>
            <a:pathLst>
              <a:path w="45638" h="37973">
                <a:moveTo>
                  <a:pt x="0" y="0"/>
                </a:moveTo>
                <a:lnTo>
                  <a:pt x="45638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2745278" y="6066052"/>
            <a:ext cx="11838" cy="0"/>
          </a:xfrm>
          <a:custGeom>
            <a:avLst/>
            <a:gdLst/>
            <a:ahLst/>
            <a:cxnLst/>
            <a:rect l="l" t="t" r="r" b="b"/>
            <a:pathLst>
              <a:path w="11838" h="0">
                <a:moveTo>
                  <a:pt x="0" y="0"/>
                </a:moveTo>
                <a:lnTo>
                  <a:pt x="11838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2693978" y="6023251"/>
            <a:ext cx="45638" cy="37973"/>
          </a:xfrm>
          <a:custGeom>
            <a:avLst/>
            <a:gdLst/>
            <a:ahLst/>
            <a:cxnLst/>
            <a:rect l="l" t="t" r="r" b="b"/>
            <a:pathLst>
              <a:path w="45638" h="37973">
                <a:moveTo>
                  <a:pt x="45638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2699811" y="6066052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2774274" y="5870822"/>
            <a:ext cx="45466" cy="38080"/>
          </a:xfrm>
          <a:custGeom>
            <a:avLst/>
            <a:gdLst/>
            <a:ahLst/>
            <a:cxnLst/>
            <a:rect l="l" t="t" r="r" b="b"/>
            <a:pathLst>
              <a:path w="45466" h="38080">
                <a:moveTo>
                  <a:pt x="0" y="0"/>
                </a:moveTo>
                <a:lnTo>
                  <a:pt x="45466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2825574" y="591362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2774274" y="5870822"/>
            <a:ext cx="45466" cy="38080"/>
          </a:xfrm>
          <a:custGeom>
            <a:avLst/>
            <a:gdLst/>
            <a:ahLst/>
            <a:cxnLst/>
            <a:rect l="l" t="t" r="r" b="b"/>
            <a:pathLst>
              <a:path w="45466" h="38080">
                <a:moveTo>
                  <a:pt x="45466" y="0"/>
                </a:moveTo>
                <a:lnTo>
                  <a:pt x="0" y="380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2779935" y="591362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2865378" y="5689967"/>
            <a:ext cx="45638" cy="37973"/>
          </a:xfrm>
          <a:custGeom>
            <a:avLst/>
            <a:gdLst/>
            <a:ahLst/>
            <a:cxnLst/>
            <a:rect l="l" t="t" r="r" b="b"/>
            <a:pathLst>
              <a:path w="45638" h="37973">
                <a:moveTo>
                  <a:pt x="0" y="0"/>
                </a:moveTo>
                <a:lnTo>
                  <a:pt x="45638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2916678" y="5732767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2865378" y="5689967"/>
            <a:ext cx="45638" cy="37973"/>
          </a:xfrm>
          <a:custGeom>
            <a:avLst/>
            <a:gdLst/>
            <a:ahLst/>
            <a:cxnLst/>
            <a:rect l="l" t="t" r="r" b="b"/>
            <a:pathLst>
              <a:path w="45638" h="37973">
                <a:moveTo>
                  <a:pt x="45638" y="0"/>
                </a:moveTo>
                <a:lnTo>
                  <a:pt x="0" y="379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2871040" y="5732767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2945159" y="5480256"/>
            <a:ext cx="45981" cy="38295"/>
          </a:xfrm>
          <a:custGeom>
            <a:avLst/>
            <a:gdLst/>
            <a:ahLst/>
            <a:cxnLst/>
            <a:rect l="l" t="t" r="r" b="b"/>
            <a:pathLst>
              <a:path w="45981" h="38295">
                <a:moveTo>
                  <a:pt x="0" y="0"/>
                </a:moveTo>
                <a:lnTo>
                  <a:pt x="45981" y="382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2996802" y="5523378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2945159" y="5480256"/>
            <a:ext cx="45981" cy="38295"/>
          </a:xfrm>
          <a:custGeom>
            <a:avLst/>
            <a:gdLst/>
            <a:ahLst/>
            <a:cxnLst/>
            <a:rect l="l" t="t" r="r" b="b"/>
            <a:pathLst>
              <a:path w="45981" h="38295">
                <a:moveTo>
                  <a:pt x="45981" y="0"/>
                </a:moveTo>
                <a:lnTo>
                  <a:pt x="0" y="382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2950821" y="5523378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" name="object 207"/>
          <p:cNvSpPr txBox="1"/>
          <p:nvPr/>
        </p:nvSpPr>
        <p:spPr>
          <a:xfrm>
            <a:off x="2156423" y="6239102"/>
            <a:ext cx="381635" cy="281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6355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mtClean="0" sz="700" spc="235">
                <a:latin typeface="Arial"/>
                <a:cs typeface="Arial"/>
              </a:rPr>
              <a:t>a</a:t>
            </a:r>
            <a:r>
              <a:rPr dirty="0" smtClean="0" sz="700" spc="235">
                <a:latin typeface="Arial"/>
                <a:cs typeface="Arial"/>
              </a:rPr>
              <a:t>n</a:t>
            </a:r>
            <a:r>
              <a:rPr dirty="0" smtClean="0" sz="700" spc="235">
                <a:latin typeface="Arial"/>
                <a:cs typeface="Arial"/>
              </a:rPr>
              <a:t>g</a:t>
            </a:r>
            <a:r>
              <a:rPr dirty="0" smtClean="0" sz="700" spc="105">
                <a:latin typeface="Arial"/>
                <a:cs typeface="Arial"/>
              </a:rPr>
              <a:t>l</a:t>
            </a:r>
            <a:r>
              <a:rPr dirty="0" smtClean="0" sz="700" spc="26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2841354" y="6239102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377515" y="6239102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1129362" y="6134193"/>
            <a:ext cx="14986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7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1003600" y="5791469"/>
            <a:ext cx="27940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20">
                <a:latin typeface="Arial"/>
                <a:cs typeface="Arial"/>
              </a:rPr>
              <a:t>-</a:t>
            </a:r>
            <a:r>
              <a:rPr dirty="0" smtClean="0" sz="700" spc="235">
                <a:latin typeface="Arial"/>
                <a:cs typeface="Arial"/>
              </a:rPr>
              <a:t>0</a:t>
            </a:r>
            <a:r>
              <a:rPr dirty="0" smtClean="0" sz="700" spc="160">
                <a:latin typeface="Arial"/>
                <a:cs typeface="Arial"/>
              </a:rPr>
              <a:t>.</a:t>
            </a:r>
            <a:r>
              <a:rPr dirty="0" smtClean="0" sz="700" spc="26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1174931" y="5458184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1049598" y="5124900"/>
            <a:ext cx="233679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35">
                <a:latin typeface="Arial"/>
                <a:cs typeface="Arial"/>
              </a:rPr>
              <a:t>0</a:t>
            </a:r>
            <a:r>
              <a:rPr dirty="0" smtClean="0" sz="700" spc="160">
                <a:latin typeface="Arial"/>
                <a:cs typeface="Arial"/>
              </a:rPr>
              <a:t>.</a:t>
            </a:r>
            <a:r>
              <a:rPr dirty="0" smtClean="0" sz="700" spc="26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1174931" y="4791293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744934" y="5459230"/>
            <a:ext cx="187325" cy="148590"/>
          </a:xfrm>
          <a:prstGeom prst="rect">
            <a:avLst/>
          </a:prstGeom>
        </p:spPr>
        <p:txBody>
          <a:bodyPr wrap="square" lIns="0" tIns="0" rIns="0" bIns="0" rtlCol="0" vert="vert27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25">
                <a:latin typeface="Arial"/>
                <a:cs typeface="Arial"/>
              </a:rPr>
              <a:t>s</a:t>
            </a:r>
            <a:r>
              <a:rPr dirty="0" smtClean="0" sz="1150" spc="5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n</a:t>
            </a:r>
            <a:endParaRPr sz="1150">
              <a:latin typeface="Arial"/>
              <a:cs typeface="Arial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4132091" y="4832673"/>
            <a:ext cx="0" cy="1343007"/>
          </a:xfrm>
          <a:custGeom>
            <a:avLst/>
            <a:gdLst/>
            <a:ahLst/>
            <a:cxnLst/>
            <a:rect l="l" t="t" r="r" b="b"/>
            <a:pathLst>
              <a:path w="0" h="1343007">
                <a:moveTo>
                  <a:pt x="0" y="0"/>
                </a:moveTo>
                <a:lnTo>
                  <a:pt x="0" y="134300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4137753" y="4842166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4657100" y="4832673"/>
            <a:ext cx="0" cy="1343007"/>
          </a:xfrm>
          <a:custGeom>
            <a:avLst/>
            <a:gdLst/>
            <a:ahLst/>
            <a:cxnLst/>
            <a:rect l="l" t="t" r="r" b="b"/>
            <a:pathLst>
              <a:path w="0" h="1343007">
                <a:moveTo>
                  <a:pt x="0" y="0"/>
                </a:moveTo>
                <a:lnTo>
                  <a:pt x="0" y="134300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4662762" y="4842166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5182452" y="4832673"/>
            <a:ext cx="0" cy="1343007"/>
          </a:xfrm>
          <a:custGeom>
            <a:avLst/>
            <a:gdLst/>
            <a:ahLst/>
            <a:cxnLst/>
            <a:rect l="l" t="t" r="r" b="b"/>
            <a:pathLst>
              <a:path w="0" h="1343007">
                <a:moveTo>
                  <a:pt x="0" y="0"/>
                </a:moveTo>
                <a:lnTo>
                  <a:pt x="0" y="134300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5188114" y="4842166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5707290" y="4832673"/>
            <a:ext cx="0" cy="1343007"/>
          </a:xfrm>
          <a:custGeom>
            <a:avLst/>
            <a:gdLst/>
            <a:ahLst/>
            <a:cxnLst/>
            <a:rect l="l" t="t" r="r" b="b"/>
            <a:pathLst>
              <a:path w="0" h="1343007">
                <a:moveTo>
                  <a:pt x="0" y="0"/>
                </a:moveTo>
                <a:lnTo>
                  <a:pt x="0" y="134300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5712952" y="4842166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6243622" y="4832673"/>
            <a:ext cx="0" cy="1343007"/>
          </a:xfrm>
          <a:custGeom>
            <a:avLst/>
            <a:gdLst/>
            <a:ahLst/>
            <a:cxnLst/>
            <a:rect l="l" t="t" r="r" b="b"/>
            <a:pathLst>
              <a:path w="0" h="1343007">
                <a:moveTo>
                  <a:pt x="0" y="0"/>
                </a:moveTo>
                <a:lnTo>
                  <a:pt x="0" y="134300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6249284" y="4842166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4132091" y="6175680"/>
            <a:ext cx="2111531" cy="0"/>
          </a:xfrm>
          <a:custGeom>
            <a:avLst/>
            <a:gdLst/>
            <a:ahLst/>
            <a:cxnLst/>
            <a:rect l="l" t="t" r="r" b="b"/>
            <a:pathLst>
              <a:path w="2111531" h="0">
                <a:moveTo>
                  <a:pt x="0" y="0"/>
                </a:moveTo>
                <a:lnTo>
                  <a:pt x="2111531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" name="object 227"/>
          <p:cNvSpPr/>
          <p:nvPr/>
        </p:nvSpPr>
        <p:spPr>
          <a:xfrm>
            <a:off x="6249284" y="6180400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4132091" y="5832849"/>
            <a:ext cx="2111531" cy="0"/>
          </a:xfrm>
          <a:custGeom>
            <a:avLst/>
            <a:gdLst/>
            <a:ahLst/>
            <a:cxnLst/>
            <a:rect l="l" t="t" r="r" b="b"/>
            <a:pathLst>
              <a:path w="2111531" h="0">
                <a:moveTo>
                  <a:pt x="0" y="0"/>
                </a:moveTo>
                <a:lnTo>
                  <a:pt x="2111531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6249284" y="5837569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4132091" y="5499564"/>
            <a:ext cx="2111531" cy="0"/>
          </a:xfrm>
          <a:custGeom>
            <a:avLst/>
            <a:gdLst/>
            <a:ahLst/>
            <a:cxnLst/>
            <a:rect l="l" t="t" r="r" b="b"/>
            <a:pathLst>
              <a:path w="2111531" h="0">
                <a:moveTo>
                  <a:pt x="0" y="0"/>
                </a:moveTo>
                <a:lnTo>
                  <a:pt x="2111531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6249284" y="550428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" name="object 232"/>
          <p:cNvSpPr/>
          <p:nvPr/>
        </p:nvSpPr>
        <p:spPr>
          <a:xfrm>
            <a:off x="4132091" y="5165958"/>
            <a:ext cx="2111531" cy="0"/>
          </a:xfrm>
          <a:custGeom>
            <a:avLst/>
            <a:gdLst/>
            <a:ahLst/>
            <a:cxnLst/>
            <a:rect l="l" t="t" r="r" b="b"/>
            <a:pathLst>
              <a:path w="2111531" h="0">
                <a:moveTo>
                  <a:pt x="0" y="0"/>
                </a:moveTo>
                <a:lnTo>
                  <a:pt x="2111531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" name="object 233"/>
          <p:cNvSpPr/>
          <p:nvPr/>
        </p:nvSpPr>
        <p:spPr>
          <a:xfrm>
            <a:off x="6249284" y="5170678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4132091" y="4832673"/>
            <a:ext cx="2111531" cy="0"/>
          </a:xfrm>
          <a:custGeom>
            <a:avLst/>
            <a:gdLst/>
            <a:ahLst/>
            <a:cxnLst/>
            <a:rect l="l" t="t" r="r" b="b"/>
            <a:pathLst>
              <a:path w="2111531" h="0">
                <a:moveTo>
                  <a:pt x="0" y="0"/>
                </a:moveTo>
                <a:lnTo>
                  <a:pt x="2111531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4137753" y="616141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" name="object 236"/>
          <p:cNvSpPr txBox="1"/>
          <p:nvPr/>
        </p:nvSpPr>
        <p:spPr>
          <a:xfrm>
            <a:off x="4085248" y="6239102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4662762" y="616141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" name="object 238"/>
          <p:cNvSpPr txBox="1"/>
          <p:nvPr/>
        </p:nvSpPr>
        <p:spPr>
          <a:xfrm>
            <a:off x="4610086" y="6239102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239" name="object 239"/>
          <p:cNvSpPr/>
          <p:nvPr/>
        </p:nvSpPr>
        <p:spPr>
          <a:xfrm>
            <a:off x="5188114" y="616141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5712952" y="616141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6249284" y="616141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" name="object 242"/>
          <p:cNvSpPr/>
          <p:nvPr/>
        </p:nvSpPr>
        <p:spPr>
          <a:xfrm>
            <a:off x="4149248" y="6180401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" name="object 243"/>
          <p:cNvSpPr/>
          <p:nvPr/>
        </p:nvSpPr>
        <p:spPr>
          <a:xfrm>
            <a:off x="6226637" y="6180401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4149248" y="5837569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6226637" y="5837569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" name="object 246"/>
          <p:cNvSpPr/>
          <p:nvPr/>
        </p:nvSpPr>
        <p:spPr>
          <a:xfrm>
            <a:off x="4149248" y="550428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" name="object 247"/>
          <p:cNvSpPr/>
          <p:nvPr/>
        </p:nvSpPr>
        <p:spPr>
          <a:xfrm>
            <a:off x="6226637" y="5504284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" name="object 248"/>
          <p:cNvSpPr/>
          <p:nvPr/>
        </p:nvSpPr>
        <p:spPr>
          <a:xfrm>
            <a:off x="4149248" y="5170678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" name="object 249"/>
          <p:cNvSpPr/>
          <p:nvPr/>
        </p:nvSpPr>
        <p:spPr>
          <a:xfrm>
            <a:off x="6226637" y="5170678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" name="object 250"/>
          <p:cNvSpPr/>
          <p:nvPr/>
        </p:nvSpPr>
        <p:spPr>
          <a:xfrm>
            <a:off x="4137753" y="4837393"/>
            <a:ext cx="22819" cy="0"/>
          </a:xfrm>
          <a:custGeom>
            <a:avLst/>
            <a:gdLst/>
            <a:ahLst/>
            <a:cxnLst/>
            <a:rect l="l" t="t" r="r" b="b"/>
            <a:pathLst>
              <a:path w="22819" h="0">
                <a:moveTo>
                  <a:pt x="0" y="0"/>
                </a:moveTo>
                <a:lnTo>
                  <a:pt x="22819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" name="object 251"/>
          <p:cNvSpPr/>
          <p:nvPr/>
        </p:nvSpPr>
        <p:spPr>
          <a:xfrm>
            <a:off x="6226637" y="483739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" name="object 252"/>
          <p:cNvSpPr/>
          <p:nvPr/>
        </p:nvSpPr>
        <p:spPr>
          <a:xfrm>
            <a:off x="6249284" y="4837393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" name="object 253"/>
          <p:cNvSpPr/>
          <p:nvPr/>
        </p:nvSpPr>
        <p:spPr>
          <a:xfrm>
            <a:off x="4132091" y="4832673"/>
            <a:ext cx="1654979" cy="1343007"/>
          </a:xfrm>
          <a:custGeom>
            <a:avLst/>
            <a:gdLst/>
            <a:ahLst/>
            <a:cxnLst/>
            <a:rect l="l" t="t" r="r" b="b"/>
            <a:pathLst>
              <a:path w="1654979" h="1343007">
                <a:moveTo>
                  <a:pt x="0" y="0"/>
                </a:moveTo>
                <a:lnTo>
                  <a:pt x="80123" y="28533"/>
                </a:lnTo>
                <a:lnTo>
                  <a:pt x="159904" y="123895"/>
                </a:lnTo>
                <a:lnTo>
                  <a:pt x="239685" y="276217"/>
                </a:lnTo>
                <a:lnTo>
                  <a:pt x="331304" y="457180"/>
                </a:lnTo>
                <a:lnTo>
                  <a:pt x="411085" y="666891"/>
                </a:lnTo>
                <a:lnTo>
                  <a:pt x="490694" y="876280"/>
                </a:lnTo>
                <a:lnTo>
                  <a:pt x="570990" y="1057242"/>
                </a:lnTo>
                <a:lnTo>
                  <a:pt x="662094" y="1209564"/>
                </a:lnTo>
                <a:lnTo>
                  <a:pt x="741875" y="1304926"/>
                </a:lnTo>
                <a:lnTo>
                  <a:pt x="821999" y="1343007"/>
                </a:lnTo>
                <a:lnTo>
                  <a:pt x="901780" y="1304926"/>
                </a:lnTo>
                <a:lnTo>
                  <a:pt x="992884" y="1209564"/>
                </a:lnTo>
                <a:lnTo>
                  <a:pt x="1073008" y="1057242"/>
                </a:lnTo>
                <a:lnTo>
                  <a:pt x="1152789" y="876280"/>
                </a:lnTo>
                <a:lnTo>
                  <a:pt x="1232570" y="666891"/>
                </a:lnTo>
                <a:lnTo>
                  <a:pt x="1324189" y="457180"/>
                </a:lnTo>
                <a:lnTo>
                  <a:pt x="1403970" y="276217"/>
                </a:lnTo>
                <a:lnTo>
                  <a:pt x="1483750" y="123895"/>
                </a:lnTo>
                <a:lnTo>
                  <a:pt x="1575198" y="28533"/>
                </a:lnTo>
                <a:lnTo>
                  <a:pt x="165497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" name="object 254"/>
          <p:cNvSpPr/>
          <p:nvPr/>
        </p:nvSpPr>
        <p:spPr>
          <a:xfrm>
            <a:off x="4086624" y="4832673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" name="object 255"/>
          <p:cNvSpPr/>
          <p:nvPr/>
        </p:nvSpPr>
        <p:spPr>
          <a:xfrm>
            <a:off x="4183391" y="483739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" name="object 256"/>
          <p:cNvSpPr/>
          <p:nvPr/>
        </p:nvSpPr>
        <p:spPr>
          <a:xfrm>
            <a:off x="4132091" y="4794700"/>
            <a:ext cx="0" cy="75946"/>
          </a:xfrm>
          <a:custGeom>
            <a:avLst/>
            <a:gdLst/>
            <a:ahLst/>
            <a:cxnLst/>
            <a:rect l="l" t="t" r="r" b="b"/>
            <a:pathLst>
              <a:path w="0" h="75946">
                <a:moveTo>
                  <a:pt x="0" y="0"/>
                </a:moveTo>
                <a:lnTo>
                  <a:pt x="0" y="75946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" name="object 257"/>
          <p:cNvSpPr/>
          <p:nvPr/>
        </p:nvSpPr>
        <p:spPr>
          <a:xfrm>
            <a:off x="4137753" y="487547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" name="object 258"/>
          <p:cNvSpPr/>
          <p:nvPr/>
        </p:nvSpPr>
        <p:spPr>
          <a:xfrm>
            <a:off x="4166234" y="4861207"/>
            <a:ext cx="91619" cy="0"/>
          </a:xfrm>
          <a:custGeom>
            <a:avLst/>
            <a:gdLst/>
            <a:ahLst/>
            <a:cxnLst/>
            <a:rect l="l" t="t" r="r" b="b"/>
            <a:pathLst>
              <a:path w="91619" h="0">
                <a:moveTo>
                  <a:pt x="0" y="0"/>
                </a:moveTo>
                <a:lnTo>
                  <a:pt x="9161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" name="object 259"/>
          <p:cNvSpPr/>
          <p:nvPr/>
        </p:nvSpPr>
        <p:spPr>
          <a:xfrm>
            <a:off x="4263515" y="4865927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" name="object 260"/>
          <p:cNvSpPr/>
          <p:nvPr/>
        </p:nvSpPr>
        <p:spPr>
          <a:xfrm>
            <a:off x="4212215" y="4823126"/>
            <a:ext cx="0" cy="76375"/>
          </a:xfrm>
          <a:custGeom>
            <a:avLst/>
            <a:gdLst/>
            <a:ahLst/>
            <a:cxnLst/>
            <a:rect l="l" t="t" r="r" b="b"/>
            <a:pathLst>
              <a:path w="0" h="76375">
                <a:moveTo>
                  <a:pt x="0" y="0"/>
                </a:moveTo>
                <a:lnTo>
                  <a:pt x="0" y="76375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" name="object 261"/>
          <p:cNvSpPr/>
          <p:nvPr/>
        </p:nvSpPr>
        <p:spPr>
          <a:xfrm>
            <a:off x="4218048" y="4904329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" name="object 262"/>
          <p:cNvSpPr/>
          <p:nvPr/>
        </p:nvSpPr>
        <p:spPr>
          <a:xfrm>
            <a:off x="4246529" y="4956569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" name="object 263"/>
          <p:cNvSpPr/>
          <p:nvPr/>
        </p:nvSpPr>
        <p:spPr>
          <a:xfrm>
            <a:off x="4343296" y="4961289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" name="object 264"/>
          <p:cNvSpPr/>
          <p:nvPr/>
        </p:nvSpPr>
        <p:spPr>
          <a:xfrm>
            <a:off x="4291996" y="4918488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" name="object 265"/>
          <p:cNvSpPr/>
          <p:nvPr/>
        </p:nvSpPr>
        <p:spPr>
          <a:xfrm>
            <a:off x="4297658" y="4999262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" name="object 266"/>
          <p:cNvSpPr/>
          <p:nvPr/>
        </p:nvSpPr>
        <p:spPr>
          <a:xfrm>
            <a:off x="4326310" y="5108891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" name="object 267"/>
          <p:cNvSpPr/>
          <p:nvPr/>
        </p:nvSpPr>
        <p:spPr>
          <a:xfrm>
            <a:off x="4423076" y="5113718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" name="object 268"/>
          <p:cNvSpPr/>
          <p:nvPr/>
        </p:nvSpPr>
        <p:spPr>
          <a:xfrm>
            <a:off x="4371776" y="5070917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" name="object 269"/>
          <p:cNvSpPr/>
          <p:nvPr/>
        </p:nvSpPr>
        <p:spPr>
          <a:xfrm>
            <a:off x="4377439" y="5151691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" name="object 270"/>
          <p:cNvSpPr/>
          <p:nvPr/>
        </p:nvSpPr>
        <p:spPr>
          <a:xfrm>
            <a:off x="4417415" y="5289853"/>
            <a:ext cx="91447" cy="0"/>
          </a:xfrm>
          <a:custGeom>
            <a:avLst/>
            <a:gdLst/>
            <a:ahLst/>
            <a:cxnLst/>
            <a:rect l="l" t="t" r="r" b="b"/>
            <a:pathLst>
              <a:path w="91447" h="0">
                <a:moveTo>
                  <a:pt x="0" y="0"/>
                </a:moveTo>
                <a:lnTo>
                  <a:pt x="91447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" name="object 271"/>
          <p:cNvSpPr/>
          <p:nvPr/>
        </p:nvSpPr>
        <p:spPr>
          <a:xfrm>
            <a:off x="4514696" y="529457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" name="object 272"/>
          <p:cNvSpPr/>
          <p:nvPr/>
        </p:nvSpPr>
        <p:spPr>
          <a:xfrm>
            <a:off x="4463396" y="5251773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" name="object 273"/>
          <p:cNvSpPr/>
          <p:nvPr/>
        </p:nvSpPr>
        <p:spPr>
          <a:xfrm>
            <a:off x="4469058" y="5332546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" name="object 274"/>
          <p:cNvSpPr/>
          <p:nvPr/>
        </p:nvSpPr>
        <p:spPr>
          <a:xfrm>
            <a:off x="4497539" y="5499564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" name="object 275"/>
          <p:cNvSpPr/>
          <p:nvPr/>
        </p:nvSpPr>
        <p:spPr>
          <a:xfrm>
            <a:off x="4594305" y="550428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" name="object 276"/>
          <p:cNvSpPr/>
          <p:nvPr/>
        </p:nvSpPr>
        <p:spPr>
          <a:xfrm>
            <a:off x="4543176" y="5461162"/>
            <a:ext cx="0" cy="76375"/>
          </a:xfrm>
          <a:custGeom>
            <a:avLst/>
            <a:gdLst/>
            <a:ahLst/>
            <a:cxnLst/>
            <a:rect l="l" t="t" r="r" b="b"/>
            <a:pathLst>
              <a:path w="0" h="76375">
                <a:moveTo>
                  <a:pt x="0" y="0"/>
                </a:moveTo>
                <a:lnTo>
                  <a:pt x="0" y="76375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" name="object 277"/>
          <p:cNvSpPr/>
          <p:nvPr/>
        </p:nvSpPr>
        <p:spPr>
          <a:xfrm>
            <a:off x="4548839" y="5542365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" name="object 278"/>
          <p:cNvSpPr/>
          <p:nvPr/>
        </p:nvSpPr>
        <p:spPr>
          <a:xfrm>
            <a:off x="4577319" y="5708953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" name="object 279"/>
          <p:cNvSpPr/>
          <p:nvPr/>
        </p:nvSpPr>
        <p:spPr>
          <a:xfrm>
            <a:off x="4674086" y="5713673"/>
            <a:ext cx="11838" cy="0"/>
          </a:xfrm>
          <a:custGeom>
            <a:avLst/>
            <a:gdLst/>
            <a:ahLst/>
            <a:cxnLst/>
            <a:rect l="l" t="t" r="r" b="b"/>
            <a:pathLst>
              <a:path w="11838" h="0">
                <a:moveTo>
                  <a:pt x="0" y="0"/>
                </a:moveTo>
                <a:lnTo>
                  <a:pt x="11838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" name="object 280"/>
          <p:cNvSpPr/>
          <p:nvPr/>
        </p:nvSpPr>
        <p:spPr>
          <a:xfrm>
            <a:off x="4622786" y="5670980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" name="object 281"/>
          <p:cNvSpPr/>
          <p:nvPr/>
        </p:nvSpPr>
        <p:spPr>
          <a:xfrm>
            <a:off x="4628619" y="575175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" name="object 282"/>
          <p:cNvSpPr/>
          <p:nvPr/>
        </p:nvSpPr>
        <p:spPr>
          <a:xfrm>
            <a:off x="4657100" y="5889916"/>
            <a:ext cx="91447" cy="0"/>
          </a:xfrm>
          <a:custGeom>
            <a:avLst/>
            <a:gdLst/>
            <a:ahLst/>
            <a:cxnLst/>
            <a:rect l="l" t="t" r="r" b="b"/>
            <a:pathLst>
              <a:path w="91447" h="0">
                <a:moveTo>
                  <a:pt x="0" y="0"/>
                </a:moveTo>
                <a:lnTo>
                  <a:pt x="91447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" name="object 283"/>
          <p:cNvSpPr/>
          <p:nvPr/>
        </p:nvSpPr>
        <p:spPr>
          <a:xfrm>
            <a:off x="4754381" y="5894636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" name="object 284"/>
          <p:cNvSpPr/>
          <p:nvPr/>
        </p:nvSpPr>
        <p:spPr>
          <a:xfrm>
            <a:off x="4703081" y="5851836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" name="object 285"/>
          <p:cNvSpPr/>
          <p:nvPr/>
        </p:nvSpPr>
        <p:spPr>
          <a:xfrm>
            <a:off x="4708743" y="5932609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" name="object 286"/>
          <p:cNvSpPr/>
          <p:nvPr/>
        </p:nvSpPr>
        <p:spPr>
          <a:xfrm>
            <a:off x="4748548" y="6042238"/>
            <a:ext cx="91276" cy="0"/>
          </a:xfrm>
          <a:custGeom>
            <a:avLst/>
            <a:gdLst/>
            <a:ahLst/>
            <a:cxnLst/>
            <a:rect l="l" t="t" r="r" b="b"/>
            <a:pathLst>
              <a:path w="91276" h="0">
                <a:moveTo>
                  <a:pt x="0" y="0"/>
                </a:moveTo>
                <a:lnTo>
                  <a:pt x="91276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" name="object 287"/>
          <p:cNvSpPr/>
          <p:nvPr/>
        </p:nvSpPr>
        <p:spPr>
          <a:xfrm>
            <a:off x="4845486" y="6046958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" name="object 288"/>
          <p:cNvSpPr/>
          <p:nvPr/>
        </p:nvSpPr>
        <p:spPr>
          <a:xfrm>
            <a:off x="4794186" y="6004265"/>
            <a:ext cx="0" cy="75946"/>
          </a:xfrm>
          <a:custGeom>
            <a:avLst/>
            <a:gdLst/>
            <a:ahLst/>
            <a:cxnLst/>
            <a:rect l="l" t="t" r="r" b="b"/>
            <a:pathLst>
              <a:path w="0" h="75946">
                <a:moveTo>
                  <a:pt x="0" y="0"/>
                </a:moveTo>
                <a:lnTo>
                  <a:pt x="0" y="75946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" name="object 289"/>
          <p:cNvSpPr/>
          <p:nvPr/>
        </p:nvSpPr>
        <p:spPr>
          <a:xfrm>
            <a:off x="4799848" y="6085038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" name="object 290"/>
          <p:cNvSpPr/>
          <p:nvPr/>
        </p:nvSpPr>
        <p:spPr>
          <a:xfrm>
            <a:off x="4828328" y="6137600"/>
            <a:ext cx="91619" cy="0"/>
          </a:xfrm>
          <a:custGeom>
            <a:avLst/>
            <a:gdLst/>
            <a:ahLst/>
            <a:cxnLst/>
            <a:rect l="l" t="t" r="r" b="b"/>
            <a:pathLst>
              <a:path w="91619" h="0">
                <a:moveTo>
                  <a:pt x="0" y="0"/>
                </a:moveTo>
                <a:lnTo>
                  <a:pt x="9161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" name="object 291"/>
          <p:cNvSpPr/>
          <p:nvPr/>
        </p:nvSpPr>
        <p:spPr>
          <a:xfrm>
            <a:off x="4925610" y="6142427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" name="object 292"/>
          <p:cNvSpPr/>
          <p:nvPr/>
        </p:nvSpPr>
        <p:spPr>
          <a:xfrm>
            <a:off x="4873966" y="6099627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" name="object 293"/>
          <p:cNvSpPr/>
          <p:nvPr/>
        </p:nvSpPr>
        <p:spPr>
          <a:xfrm>
            <a:off x="4879628" y="6180401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4" name="object 294"/>
          <p:cNvSpPr/>
          <p:nvPr/>
        </p:nvSpPr>
        <p:spPr>
          <a:xfrm>
            <a:off x="4908109" y="6175681"/>
            <a:ext cx="91619" cy="0"/>
          </a:xfrm>
          <a:custGeom>
            <a:avLst/>
            <a:gdLst/>
            <a:ahLst/>
            <a:cxnLst/>
            <a:rect l="l" t="t" r="r" b="b"/>
            <a:pathLst>
              <a:path w="91619" h="0">
                <a:moveTo>
                  <a:pt x="0" y="0"/>
                </a:moveTo>
                <a:lnTo>
                  <a:pt x="9161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5" name="object 295"/>
          <p:cNvSpPr/>
          <p:nvPr/>
        </p:nvSpPr>
        <p:spPr>
          <a:xfrm>
            <a:off x="5005390" y="6180401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6" name="object 296"/>
          <p:cNvSpPr/>
          <p:nvPr/>
        </p:nvSpPr>
        <p:spPr>
          <a:xfrm>
            <a:off x="4954091" y="6137600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7" name="object 297"/>
          <p:cNvSpPr/>
          <p:nvPr/>
        </p:nvSpPr>
        <p:spPr>
          <a:xfrm>
            <a:off x="4959752" y="6218373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8" name="object 298"/>
          <p:cNvSpPr/>
          <p:nvPr/>
        </p:nvSpPr>
        <p:spPr>
          <a:xfrm>
            <a:off x="4988233" y="6137600"/>
            <a:ext cx="91276" cy="0"/>
          </a:xfrm>
          <a:custGeom>
            <a:avLst/>
            <a:gdLst/>
            <a:ahLst/>
            <a:cxnLst/>
            <a:rect l="l" t="t" r="r" b="b"/>
            <a:pathLst>
              <a:path w="91276" h="0">
                <a:moveTo>
                  <a:pt x="0" y="0"/>
                </a:moveTo>
                <a:lnTo>
                  <a:pt x="91276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9" name="object 299"/>
          <p:cNvSpPr/>
          <p:nvPr/>
        </p:nvSpPr>
        <p:spPr>
          <a:xfrm>
            <a:off x="5085171" y="6142427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0" name="object 300"/>
          <p:cNvSpPr/>
          <p:nvPr/>
        </p:nvSpPr>
        <p:spPr>
          <a:xfrm>
            <a:off x="5033871" y="6099627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1" name="object 301"/>
          <p:cNvSpPr/>
          <p:nvPr/>
        </p:nvSpPr>
        <p:spPr>
          <a:xfrm>
            <a:off x="5039533" y="6180401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2" name="object 302"/>
          <p:cNvSpPr/>
          <p:nvPr/>
        </p:nvSpPr>
        <p:spPr>
          <a:xfrm>
            <a:off x="5079509" y="6042238"/>
            <a:ext cx="91447" cy="0"/>
          </a:xfrm>
          <a:custGeom>
            <a:avLst/>
            <a:gdLst/>
            <a:ahLst/>
            <a:cxnLst/>
            <a:rect l="l" t="t" r="r" b="b"/>
            <a:pathLst>
              <a:path w="91447" h="0">
                <a:moveTo>
                  <a:pt x="0" y="0"/>
                </a:moveTo>
                <a:lnTo>
                  <a:pt x="91447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3" name="object 303"/>
          <p:cNvSpPr/>
          <p:nvPr/>
        </p:nvSpPr>
        <p:spPr>
          <a:xfrm>
            <a:off x="5176619" y="6046958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4" name="object 304"/>
          <p:cNvSpPr/>
          <p:nvPr/>
        </p:nvSpPr>
        <p:spPr>
          <a:xfrm>
            <a:off x="5124976" y="6004265"/>
            <a:ext cx="0" cy="75946"/>
          </a:xfrm>
          <a:custGeom>
            <a:avLst/>
            <a:gdLst/>
            <a:ahLst/>
            <a:cxnLst/>
            <a:rect l="l" t="t" r="r" b="b"/>
            <a:pathLst>
              <a:path w="0" h="75946">
                <a:moveTo>
                  <a:pt x="0" y="0"/>
                </a:moveTo>
                <a:lnTo>
                  <a:pt x="0" y="75946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5" name="object 305"/>
          <p:cNvSpPr/>
          <p:nvPr/>
        </p:nvSpPr>
        <p:spPr>
          <a:xfrm>
            <a:off x="5130637" y="6085038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6" name="object 306"/>
          <p:cNvSpPr/>
          <p:nvPr/>
        </p:nvSpPr>
        <p:spPr>
          <a:xfrm>
            <a:off x="5159633" y="5889916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7" name="object 307"/>
          <p:cNvSpPr/>
          <p:nvPr/>
        </p:nvSpPr>
        <p:spPr>
          <a:xfrm>
            <a:off x="5256400" y="5894636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8" name="object 308"/>
          <p:cNvSpPr/>
          <p:nvPr/>
        </p:nvSpPr>
        <p:spPr>
          <a:xfrm>
            <a:off x="5205100" y="5851836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9" name="object 309"/>
          <p:cNvSpPr/>
          <p:nvPr/>
        </p:nvSpPr>
        <p:spPr>
          <a:xfrm>
            <a:off x="5210933" y="5932609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0" name="object 310"/>
          <p:cNvSpPr/>
          <p:nvPr/>
        </p:nvSpPr>
        <p:spPr>
          <a:xfrm>
            <a:off x="5239414" y="5708953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1" name="object 311"/>
          <p:cNvSpPr/>
          <p:nvPr/>
        </p:nvSpPr>
        <p:spPr>
          <a:xfrm>
            <a:off x="5336180" y="5713673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2" name="object 312"/>
          <p:cNvSpPr/>
          <p:nvPr/>
        </p:nvSpPr>
        <p:spPr>
          <a:xfrm>
            <a:off x="5284880" y="5670980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3" name="object 313"/>
          <p:cNvSpPr/>
          <p:nvPr/>
        </p:nvSpPr>
        <p:spPr>
          <a:xfrm>
            <a:off x="5290714" y="575175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4" name="object 314"/>
          <p:cNvSpPr/>
          <p:nvPr/>
        </p:nvSpPr>
        <p:spPr>
          <a:xfrm>
            <a:off x="5319195" y="5499564"/>
            <a:ext cx="91447" cy="0"/>
          </a:xfrm>
          <a:custGeom>
            <a:avLst/>
            <a:gdLst/>
            <a:ahLst/>
            <a:cxnLst/>
            <a:rect l="l" t="t" r="r" b="b"/>
            <a:pathLst>
              <a:path w="91447" h="0">
                <a:moveTo>
                  <a:pt x="0" y="0"/>
                </a:moveTo>
                <a:lnTo>
                  <a:pt x="91447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5" name="object 315"/>
          <p:cNvSpPr/>
          <p:nvPr/>
        </p:nvSpPr>
        <p:spPr>
          <a:xfrm>
            <a:off x="5416304" y="550428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6" name="object 316"/>
          <p:cNvSpPr/>
          <p:nvPr/>
        </p:nvSpPr>
        <p:spPr>
          <a:xfrm>
            <a:off x="5364661" y="5461162"/>
            <a:ext cx="0" cy="76375"/>
          </a:xfrm>
          <a:custGeom>
            <a:avLst/>
            <a:gdLst/>
            <a:ahLst/>
            <a:cxnLst/>
            <a:rect l="l" t="t" r="r" b="b"/>
            <a:pathLst>
              <a:path w="0" h="76375">
                <a:moveTo>
                  <a:pt x="0" y="0"/>
                </a:moveTo>
                <a:lnTo>
                  <a:pt x="0" y="76375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7" name="object 317"/>
          <p:cNvSpPr/>
          <p:nvPr/>
        </p:nvSpPr>
        <p:spPr>
          <a:xfrm>
            <a:off x="5370323" y="5542365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8" name="object 318"/>
          <p:cNvSpPr/>
          <p:nvPr/>
        </p:nvSpPr>
        <p:spPr>
          <a:xfrm>
            <a:off x="5410642" y="5289853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9" name="object 319"/>
          <p:cNvSpPr/>
          <p:nvPr/>
        </p:nvSpPr>
        <p:spPr>
          <a:xfrm>
            <a:off x="5507580" y="529457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0" name="object 320"/>
          <p:cNvSpPr/>
          <p:nvPr/>
        </p:nvSpPr>
        <p:spPr>
          <a:xfrm>
            <a:off x="5456280" y="5251773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1" name="object 321"/>
          <p:cNvSpPr/>
          <p:nvPr/>
        </p:nvSpPr>
        <p:spPr>
          <a:xfrm>
            <a:off x="5461942" y="5332546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2" name="object 322"/>
          <p:cNvSpPr/>
          <p:nvPr/>
        </p:nvSpPr>
        <p:spPr>
          <a:xfrm>
            <a:off x="5490423" y="5108891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3" name="object 323"/>
          <p:cNvSpPr/>
          <p:nvPr/>
        </p:nvSpPr>
        <p:spPr>
          <a:xfrm>
            <a:off x="5587361" y="5113718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4" name="object 324"/>
          <p:cNvSpPr/>
          <p:nvPr/>
        </p:nvSpPr>
        <p:spPr>
          <a:xfrm>
            <a:off x="5536061" y="5070917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5" name="object 325"/>
          <p:cNvSpPr/>
          <p:nvPr/>
        </p:nvSpPr>
        <p:spPr>
          <a:xfrm>
            <a:off x="5541723" y="5151691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6" name="object 326"/>
          <p:cNvSpPr/>
          <p:nvPr/>
        </p:nvSpPr>
        <p:spPr>
          <a:xfrm>
            <a:off x="5570204" y="4956569"/>
            <a:ext cx="91619" cy="0"/>
          </a:xfrm>
          <a:custGeom>
            <a:avLst/>
            <a:gdLst/>
            <a:ahLst/>
            <a:cxnLst/>
            <a:rect l="l" t="t" r="r" b="b"/>
            <a:pathLst>
              <a:path w="91619" h="0">
                <a:moveTo>
                  <a:pt x="0" y="0"/>
                </a:moveTo>
                <a:lnTo>
                  <a:pt x="91619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7" name="object 327"/>
          <p:cNvSpPr/>
          <p:nvPr/>
        </p:nvSpPr>
        <p:spPr>
          <a:xfrm>
            <a:off x="5667485" y="4961289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8" name="object 328"/>
          <p:cNvSpPr/>
          <p:nvPr/>
        </p:nvSpPr>
        <p:spPr>
          <a:xfrm>
            <a:off x="5615842" y="4918488"/>
            <a:ext cx="0" cy="76053"/>
          </a:xfrm>
          <a:custGeom>
            <a:avLst/>
            <a:gdLst/>
            <a:ahLst/>
            <a:cxnLst/>
            <a:rect l="l" t="t" r="r" b="b"/>
            <a:pathLst>
              <a:path w="0" h="76053">
                <a:moveTo>
                  <a:pt x="0" y="0"/>
                </a:moveTo>
                <a:lnTo>
                  <a:pt x="0" y="76053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9" name="object 329"/>
          <p:cNvSpPr/>
          <p:nvPr/>
        </p:nvSpPr>
        <p:spPr>
          <a:xfrm>
            <a:off x="5621504" y="4999262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0" name="object 330"/>
          <p:cNvSpPr/>
          <p:nvPr/>
        </p:nvSpPr>
        <p:spPr>
          <a:xfrm>
            <a:off x="5661823" y="4861207"/>
            <a:ext cx="91104" cy="0"/>
          </a:xfrm>
          <a:custGeom>
            <a:avLst/>
            <a:gdLst/>
            <a:ahLst/>
            <a:cxnLst/>
            <a:rect l="l" t="t" r="r" b="b"/>
            <a:pathLst>
              <a:path w="91104" h="0">
                <a:moveTo>
                  <a:pt x="0" y="0"/>
                </a:moveTo>
                <a:lnTo>
                  <a:pt x="91104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1" name="object 331"/>
          <p:cNvSpPr/>
          <p:nvPr/>
        </p:nvSpPr>
        <p:spPr>
          <a:xfrm>
            <a:off x="5758589" y="4865927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2" name="object 332"/>
          <p:cNvSpPr/>
          <p:nvPr/>
        </p:nvSpPr>
        <p:spPr>
          <a:xfrm>
            <a:off x="5707290" y="4823126"/>
            <a:ext cx="0" cy="76375"/>
          </a:xfrm>
          <a:custGeom>
            <a:avLst/>
            <a:gdLst/>
            <a:ahLst/>
            <a:cxnLst/>
            <a:rect l="l" t="t" r="r" b="b"/>
            <a:pathLst>
              <a:path w="0" h="76375">
                <a:moveTo>
                  <a:pt x="0" y="0"/>
                </a:moveTo>
                <a:lnTo>
                  <a:pt x="0" y="76375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3" name="object 333"/>
          <p:cNvSpPr/>
          <p:nvPr/>
        </p:nvSpPr>
        <p:spPr>
          <a:xfrm>
            <a:off x="5712952" y="4904329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4" name="object 334"/>
          <p:cNvSpPr/>
          <p:nvPr/>
        </p:nvSpPr>
        <p:spPr>
          <a:xfrm>
            <a:off x="5741432" y="4832673"/>
            <a:ext cx="91276" cy="0"/>
          </a:xfrm>
          <a:custGeom>
            <a:avLst/>
            <a:gdLst/>
            <a:ahLst/>
            <a:cxnLst/>
            <a:rect l="l" t="t" r="r" b="b"/>
            <a:pathLst>
              <a:path w="91276" h="0">
                <a:moveTo>
                  <a:pt x="0" y="0"/>
                </a:moveTo>
                <a:lnTo>
                  <a:pt x="91276" y="0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5" name="object 335"/>
          <p:cNvSpPr/>
          <p:nvPr/>
        </p:nvSpPr>
        <p:spPr>
          <a:xfrm>
            <a:off x="5838370" y="4837393"/>
            <a:ext cx="11323" cy="0"/>
          </a:xfrm>
          <a:custGeom>
            <a:avLst/>
            <a:gdLst/>
            <a:ahLst/>
            <a:cxnLst/>
            <a:rect l="l" t="t" r="r" b="b"/>
            <a:pathLst>
              <a:path w="11323" h="0">
                <a:moveTo>
                  <a:pt x="0" y="0"/>
                </a:moveTo>
                <a:lnTo>
                  <a:pt x="11323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6" name="object 336"/>
          <p:cNvSpPr/>
          <p:nvPr/>
        </p:nvSpPr>
        <p:spPr>
          <a:xfrm>
            <a:off x="5787070" y="4794700"/>
            <a:ext cx="0" cy="75946"/>
          </a:xfrm>
          <a:custGeom>
            <a:avLst/>
            <a:gdLst/>
            <a:ahLst/>
            <a:cxnLst/>
            <a:rect l="l" t="t" r="r" b="b"/>
            <a:pathLst>
              <a:path w="0" h="75946">
                <a:moveTo>
                  <a:pt x="0" y="0"/>
                </a:moveTo>
                <a:lnTo>
                  <a:pt x="0" y="75946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7" name="object 337"/>
          <p:cNvSpPr txBox="1"/>
          <p:nvPr/>
        </p:nvSpPr>
        <p:spPr>
          <a:xfrm>
            <a:off x="4975533" y="6239102"/>
            <a:ext cx="381635" cy="281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572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mtClean="0" sz="700" spc="235">
                <a:latin typeface="Arial"/>
                <a:cs typeface="Arial"/>
              </a:rPr>
              <a:t>a</a:t>
            </a:r>
            <a:r>
              <a:rPr dirty="0" smtClean="0" sz="700" spc="235">
                <a:latin typeface="Arial"/>
                <a:cs typeface="Arial"/>
              </a:rPr>
              <a:t>n</a:t>
            </a:r>
            <a:r>
              <a:rPr dirty="0" smtClean="0" sz="700" spc="235">
                <a:latin typeface="Arial"/>
                <a:cs typeface="Arial"/>
              </a:rPr>
              <a:t>g</a:t>
            </a:r>
            <a:r>
              <a:rPr dirty="0" smtClean="0" sz="700" spc="105">
                <a:latin typeface="Arial"/>
                <a:cs typeface="Arial"/>
              </a:rPr>
              <a:t>l</a:t>
            </a:r>
            <a:r>
              <a:rPr dirty="0" smtClean="0" sz="700" spc="26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5660447" y="6239102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6196780" y="6239102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3948506" y="6134193"/>
            <a:ext cx="14986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7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3822744" y="5791469"/>
            <a:ext cx="27940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20">
                <a:latin typeface="Arial"/>
                <a:cs typeface="Arial"/>
              </a:rPr>
              <a:t>-</a:t>
            </a:r>
            <a:r>
              <a:rPr dirty="0" smtClean="0" sz="700" spc="235">
                <a:latin typeface="Arial"/>
                <a:cs typeface="Arial"/>
              </a:rPr>
              <a:t>0</a:t>
            </a:r>
            <a:r>
              <a:rPr dirty="0" smtClean="0" sz="700" spc="160">
                <a:latin typeface="Arial"/>
                <a:cs typeface="Arial"/>
              </a:rPr>
              <a:t>.</a:t>
            </a:r>
            <a:r>
              <a:rPr dirty="0" smtClean="0" sz="700" spc="26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3994144" y="5458184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3868382" y="5124900"/>
            <a:ext cx="233679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35">
                <a:latin typeface="Arial"/>
                <a:cs typeface="Arial"/>
              </a:rPr>
              <a:t>0</a:t>
            </a:r>
            <a:r>
              <a:rPr dirty="0" smtClean="0" sz="700" spc="160">
                <a:latin typeface="Arial"/>
                <a:cs typeface="Arial"/>
              </a:rPr>
              <a:t>.</a:t>
            </a:r>
            <a:r>
              <a:rPr dirty="0" smtClean="0" sz="700" spc="26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3994144" y="4791293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345" name="object 345"/>
          <p:cNvSpPr/>
          <p:nvPr/>
        </p:nvSpPr>
        <p:spPr>
          <a:xfrm>
            <a:off x="5792732" y="4875474"/>
            <a:ext cx="11495" cy="0"/>
          </a:xfrm>
          <a:custGeom>
            <a:avLst/>
            <a:gdLst/>
            <a:ahLst/>
            <a:cxnLst/>
            <a:rect l="l" t="t" r="r" b="b"/>
            <a:pathLst>
              <a:path w="11495" h="0">
                <a:moveTo>
                  <a:pt x="0" y="0"/>
                </a:moveTo>
                <a:lnTo>
                  <a:pt x="11495" y="0"/>
                </a:lnTo>
              </a:path>
            </a:pathLst>
          </a:custGeom>
          <a:ln w="9502">
            <a:solidFill>
              <a:srgbClr val="FF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6" name="object 346"/>
          <p:cNvSpPr txBox="1"/>
          <p:nvPr/>
        </p:nvSpPr>
        <p:spPr>
          <a:xfrm>
            <a:off x="3564147" y="5454815"/>
            <a:ext cx="187325" cy="172085"/>
          </a:xfrm>
          <a:prstGeom prst="rect">
            <a:avLst/>
          </a:prstGeom>
        </p:spPr>
        <p:txBody>
          <a:bodyPr wrap="square" lIns="0" tIns="0" rIns="0" bIns="0" rtlCol="0" vert="vert27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25">
                <a:latin typeface="Arial"/>
                <a:cs typeface="Arial"/>
              </a:rPr>
              <a:t>c</a:t>
            </a:r>
            <a:r>
              <a:rPr dirty="0" smtClean="0" sz="1150" spc="-15">
                <a:latin typeface="Arial"/>
                <a:cs typeface="Arial"/>
              </a:rPr>
              <a:t>o</a:t>
            </a:r>
            <a:r>
              <a:rPr dirty="0" smtClean="0" sz="1150" spc="0">
                <a:latin typeface="Arial"/>
                <a:cs typeface="Arial"/>
              </a:rPr>
              <a:t>s</a:t>
            </a:r>
            <a:endParaRPr sz="1150">
              <a:latin typeface="Arial"/>
              <a:cs typeface="Arial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1266070" y="8134631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1791422" y="8134631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2156423" y="8134631"/>
            <a:ext cx="381635" cy="281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6355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mtClean="0" sz="700" spc="235">
                <a:latin typeface="Arial"/>
                <a:cs typeface="Arial"/>
              </a:rPr>
              <a:t>a</a:t>
            </a:r>
            <a:r>
              <a:rPr dirty="0" smtClean="0" sz="700" spc="235">
                <a:latin typeface="Arial"/>
                <a:cs typeface="Arial"/>
              </a:rPr>
              <a:t>n</a:t>
            </a:r>
            <a:r>
              <a:rPr dirty="0" smtClean="0" sz="700" spc="235">
                <a:latin typeface="Arial"/>
                <a:cs typeface="Arial"/>
              </a:rPr>
              <a:t>g</a:t>
            </a:r>
            <a:r>
              <a:rPr dirty="0" smtClean="0" sz="700" spc="105">
                <a:latin typeface="Arial"/>
                <a:cs typeface="Arial"/>
              </a:rPr>
              <a:t>l</a:t>
            </a:r>
            <a:r>
              <a:rPr dirty="0" smtClean="0" sz="700" spc="26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2841354" y="8134631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3377515" y="8134631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1129362" y="8029754"/>
            <a:ext cx="14986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7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1003600" y="7686976"/>
            <a:ext cx="27940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20">
                <a:latin typeface="Arial"/>
                <a:cs typeface="Arial"/>
              </a:rPr>
              <a:t>-</a:t>
            </a:r>
            <a:r>
              <a:rPr dirty="0" smtClean="0" sz="700" spc="235">
                <a:latin typeface="Arial"/>
                <a:cs typeface="Arial"/>
              </a:rPr>
              <a:t>0</a:t>
            </a:r>
            <a:r>
              <a:rPr dirty="0" smtClean="0" sz="700" spc="160">
                <a:latin typeface="Arial"/>
                <a:cs typeface="Arial"/>
              </a:rPr>
              <a:t>.</a:t>
            </a:r>
            <a:r>
              <a:rPr dirty="0" smtClean="0" sz="700" spc="26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1174931" y="7353734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1049598" y="7020021"/>
            <a:ext cx="233679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35">
                <a:latin typeface="Arial"/>
                <a:cs typeface="Arial"/>
              </a:rPr>
              <a:t>0</a:t>
            </a:r>
            <a:r>
              <a:rPr dirty="0" smtClean="0" sz="700" spc="160">
                <a:latin typeface="Arial"/>
                <a:cs typeface="Arial"/>
              </a:rPr>
              <a:t>.</a:t>
            </a:r>
            <a:r>
              <a:rPr dirty="0" smtClean="0" sz="700" spc="26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1174931" y="6686736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358" name="object 358"/>
          <p:cNvSpPr/>
          <p:nvPr/>
        </p:nvSpPr>
        <p:spPr>
          <a:xfrm>
            <a:off x="1313376" y="6728223"/>
            <a:ext cx="1654601" cy="1342921"/>
          </a:xfrm>
          <a:custGeom>
            <a:avLst/>
            <a:gdLst/>
            <a:ahLst/>
            <a:cxnLst/>
            <a:rect l="l" t="t" r="r" b="b"/>
            <a:pathLst>
              <a:path w="1654601" h="1342921">
                <a:moveTo>
                  <a:pt x="0" y="666462"/>
                </a:moveTo>
                <a:lnTo>
                  <a:pt x="79746" y="876258"/>
                </a:lnTo>
                <a:lnTo>
                  <a:pt x="159492" y="1057146"/>
                </a:lnTo>
                <a:lnTo>
                  <a:pt x="239668" y="1209543"/>
                </a:lnTo>
                <a:lnTo>
                  <a:pt x="330824" y="1304916"/>
                </a:lnTo>
                <a:lnTo>
                  <a:pt x="410570" y="1342921"/>
                </a:lnTo>
                <a:lnTo>
                  <a:pt x="490746" y="1304916"/>
                </a:lnTo>
                <a:lnTo>
                  <a:pt x="570492" y="1209543"/>
                </a:lnTo>
                <a:lnTo>
                  <a:pt x="661648" y="1057146"/>
                </a:lnTo>
                <a:lnTo>
                  <a:pt x="741824" y="876258"/>
                </a:lnTo>
                <a:lnTo>
                  <a:pt x="821570" y="666462"/>
                </a:lnTo>
                <a:lnTo>
                  <a:pt x="901402" y="457073"/>
                </a:lnTo>
                <a:lnTo>
                  <a:pt x="992850" y="276217"/>
                </a:lnTo>
                <a:lnTo>
                  <a:pt x="1072631" y="123788"/>
                </a:lnTo>
                <a:lnTo>
                  <a:pt x="1152411" y="28426"/>
                </a:lnTo>
                <a:lnTo>
                  <a:pt x="1232535" y="0"/>
                </a:lnTo>
                <a:lnTo>
                  <a:pt x="1323640" y="28426"/>
                </a:lnTo>
                <a:lnTo>
                  <a:pt x="1403421" y="123788"/>
                </a:lnTo>
                <a:lnTo>
                  <a:pt x="1483716" y="276217"/>
                </a:lnTo>
                <a:lnTo>
                  <a:pt x="1574821" y="457073"/>
                </a:lnTo>
                <a:lnTo>
                  <a:pt x="1654601" y="66646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9" name="object 359"/>
          <p:cNvSpPr txBox="1"/>
          <p:nvPr/>
        </p:nvSpPr>
        <p:spPr>
          <a:xfrm>
            <a:off x="744934" y="7271607"/>
            <a:ext cx="187325" cy="384175"/>
          </a:xfrm>
          <a:prstGeom prst="rect">
            <a:avLst/>
          </a:prstGeom>
        </p:spPr>
        <p:txBody>
          <a:bodyPr wrap="square" lIns="0" tIns="0" rIns="0" bIns="0" rtlCol="0" vert="vert27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25">
                <a:latin typeface="Arial"/>
                <a:cs typeface="Arial"/>
              </a:rPr>
              <a:t>s</a:t>
            </a:r>
            <a:r>
              <a:rPr dirty="0" smtClean="0" sz="1150" spc="5">
                <a:latin typeface="Arial"/>
                <a:cs typeface="Arial"/>
              </a:rPr>
              <a:t>i</a:t>
            </a:r>
            <a:r>
              <a:rPr dirty="0" smtClean="0" sz="1150" spc="-15">
                <a:latin typeface="Arial"/>
                <a:cs typeface="Arial"/>
              </a:rPr>
              <a:t>n</a:t>
            </a:r>
            <a:r>
              <a:rPr dirty="0" smtClean="0" sz="1150" spc="-20">
                <a:latin typeface="Arial"/>
                <a:cs typeface="Arial"/>
              </a:rPr>
              <a:t>(</a:t>
            </a:r>
            <a:r>
              <a:rPr dirty="0" smtClean="0" sz="1150" spc="25">
                <a:latin typeface="Arial"/>
                <a:cs typeface="Arial"/>
              </a:rPr>
              <a:t>x</a:t>
            </a:r>
            <a:r>
              <a:rPr dirty="0" smtClean="0" sz="1150" spc="20">
                <a:latin typeface="Arial"/>
                <a:cs typeface="Arial"/>
              </a:rPr>
              <a:t>+</a:t>
            </a:r>
            <a:r>
              <a:rPr dirty="0" smtClean="0" sz="1150" spc="-15">
                <a:latin typeface="Arial"/>
                <a:cs typeface="Arial"/>
              </a:rPr>
              <a:t>p</a:t>
            </a:r>
            <a:r>
              <a:rPr dirty="0" smtClean="0" sz="1150" spc="5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)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4085248" y="8134631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4610086" y="8134631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4975533" y="8134631"/>
            <a:ext cx="381635" cy="281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572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mtClean="0" sz="700" spc="235">
                <a:latin typeface="Arial"/>
                <a:cs typeface="Arial"/>
              </a:rPr>
              <a:t>a</a:t>
            </a:r>
            <a:r>
              <a:rPr dirty="0" smtClean="0" sz="700" spc="235">
                <a:latin typeface="Arial"/>
                <a:cs typeface="Arial"/>
              </a:rPr>
              <a:t>n</a:t>
            </a:r>
            <a:r>
              <a:rPr dirty="0" smtClean="0" sz="700" spc="235">
                <a:latin typeface="Arial"/>
                <a:cs typeface="Arial"/>
              </a:rPr>
              <a:t>g</a:t>
            </a:r>
            <a:r>
              <a:rPr dirty="0" smtClean="0" sz="700" spc="105">
                <a:latin typeface="Arial"/>
                <a:cs typeface="Arial"/>
              </a:rPr>
              <a:t>l</a:t>
            </a:r>
            <a:r>
              <a:rPr dirty="0" smtClean="0" sz="700" spc="26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5660447" y="8134631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6196780" y="8134631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3948506" y="8029754"/>
            <a:ext cx="14986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7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3822744" y="7686976"/>
            <a:ext cx="27940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20">
                <a:latin typeface="Arial"/>
                <a:cs typeface="Arial"/>
              </a:rPr>
              <a:t>-</a:t>
            </a:r>
            <a:r>
              <a:rPr dirty="0" smtClean="0" sz="700" spc="235">
                <a:latin typeface="Arial"/>
                <a:cs typeface="Arial"/>
              </a:rPr>
              <a:t>0</a:t>
            </a:r>
            <a:r>
              <a:rPr dirty="0" smtClean="0" sz="700" spc="160">
                <a:latin typeface="Arial"/>
                <a:cs typeface="Arial"/>
              </a:rPr>
              <a:t>.</a:t>
            </a:r>
            <a:r>
              <a:rPr dirty="0" smtClean="0" sz="700" spc="26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3994144" y="7353734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3868382" y="7020021"/>
            <a:ext cx="233679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35">
                <a:latin typeface="Arial"/>
                <a:cs typeface="Arial"/>
              </a:rPr>
              <a:t>0</a:t>
            </a:r>
            <a:r>
              <a:rPr dirty="0" smtClean="0" sz="700" spc="160">
                <a:latin typeface="Arial"/>
                <a:cs typeface="Arial"/>
              </a:rPr>
              <a:t>.</a:t>
            </a:r>
            <a:r>
              <a:rPr dirty="0" smtClean="0" sz="700" spc="26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3994144" y="6686736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371" name="object 371"/>
          <p:cNvSpPr/>
          <p:nvPr/>
        </p:nvSpPr>
        <p:spPr>
          <a:xfrm>
            <a:off x="4132091" y="6728223"/>
            <a:ext cx="1654979" cy="1342921"/>
          </a:xfrm>
          <a:custGeom>
            <a:avLst/>
            <a:gdLst/>
            <a:ahLst/>
            <a:cxnLst/>
            <a:rect l="l" t="t" r="r" b="b"/>
            <a:pathLst>
              <a:path w="1654979" h="1342921">
                <a:moveTo>
                  <a:pt x="0" y="1342921"/>
                </a:moveTo>
                <a:lnTo>
                  <a:pt x="80123" y="1304916"/>
                </a:lnTo>
                <a:lnTo>
                  <a:pt x="159904" y="1209543"/>
                </a:lnTo>
                <a:lnTo>
                  <a:pt x="239685" y="1057146"/>
                </a:lnTo>
                <a:lnTo>
                  <a:pt x="331304" y="876258"/>
                </a:lnTo>
                <a:lnTo>
                  <a:pt x="411085" y="666462"/>
                </a:lnTo>
                <a:lnTo>
                  <a:pt x="490694" y="457073"/>
                </a:lnTo>
                <a:lnTo>
                  <a:pt x="570990" y="276217"/>
                </a:lnTo>
                <a:lnTo>
                  <a:pt x="662094" y="123788"/>
                </a:lnTo>
                <a:lnTo>
                  <a:pt x="741875" y="28426"/>
                </a:lnTo>
                <a:lnTo>
                  <a:pt x="821999" y="0"/>
                </a:lnTo>
                <a:lnTo>
                  <a:pt x="901780" y="28426"/>
                </a:lnTo>
                <a:lnTo>
                  <a:pt x="992884" y="123788"/>
                </a:lnTo>
                <a:lnTo>
                  <a:pt x="1073008" y="276217"/>
                </a:lnTo>
                <a:lnTo>
                  <a:pt x="1152789" y="457073"/>
                </a:lnTo>
                <a:lnTo>
                  <a:pt x="1232570" y="666462"/>
                </a:lnTo>
                <a:lnTo>
                  <a:pt x="1324189" y="876258"/>
                </a:lnTo>
                <a:lnTo>
                  <a:pt x="1403970" y="1057146"/>
                </a:lnTo>
                <a:lnTo>
                  <a:pt x="1483750" y="1209543"/>
                </a:lnTo>
                <a:lnTo>
                  <a:pt x="1575198" y="1304916"/>
                </a:lnTo>
                <a:lnTo>
                  <a:pt x="1654979" y="134292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2" name="object 372"/>
          <p:cNvSpPr txBox="1"/>
          <p:nvPr/>
        </p:nvSpPr>
        <p:spPr>
          <a:xfrm>
            <a:off x="3564147" y="7262106"/>
            <a:ext cx="187325" cy="412115"/>
          </a:xfrm>
          <a:prstGeom prst="rect">
            <a:avLst/>
          </a:prstGeom>
        </p:spPr>
        <p:txBody>
          <a:bodyPr wrap="square" lIns="0" tIns="0" rIns="0" bIns="0" rtlCol="0" vert="vert27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25">
                <a:latin typeface="Arial"/>
                <a:cs typeface="Arial"/>
              </a:rPr>
              <a:t>c</a:t>
            </a:r>
            <a:r>
              <a:rPr dirty="0" smtClean="0" sz="1150" spc="-15">
                <a:latin typeface="Arial"/>
                <a:cs typeface="Arial"/>
              </a:rPr>
              <a:t>o</a:t>
            </a:r>
            <a:r>
              <a:rPr dirty="0" smtClean="0" sz="1150" spc="25">
                <a:latin typeface="Arial"/>
                <a:cs typeface="Arial"/>
              </a:rPr>
              <a:t>s</a:t>
            </a:r>
            <a:r>
              <a:rPr dirty="0" smtClean="0" sz="1150" spc="-20">
                <a:latin typeface="Arial"/>
                <a:cs typeface="Arial"/>
              </a:rPr>
              <a:t>(</a:t>
            </a:r>
            <a:r>
              <a:rPr dirty="0" smtClean="0" sz="1150" spc="25">
                <a:latin typeface="Arial"/>
                <a:cs typeface="Arial"/>
              </a:rPr>
              <a:t>x</a:t>
            </a:r>
            <a:r>
              <a:rPr dirty="0" smtClean="0" sz="1150" spc="20">
                <a:latin typeface="Arial"/>
                <a:cs typeface="Arial"/>
              </a:rPr>
              <a:t>+</a:t>
            </a:r>
            <a:r>
              <a:rPr dirty="0" smtClean="0" sz="1150" spc="-15">
                <a:latin typeface="Arial"/>
                <a:cs typeface="Arial"/>
              </a:rPr>
              <a:t>p</a:t>
            </a:r>
            <a:r>
              <a:rPr dirty="0" smtClean="0" sz="1150" spc="5">
                <a:latin typeface="Arial"/>
                <a:cs typeface="Arial"/>
              </a:rPr>
              <a:t>i</a:t>
            </a:r>
            <a:r>
              <a:rPr dirty="0" smtClean="0" sz="1150" spc="0">
                <a:latin typeface="Arial"/>
                <a:cs typeface="Arial"/>
              </a:rPr>
              <a:t>)</a:t>
            </a:r>
            <a:endParaRPr sz="1150">
              <a:latin typeface="Arial"/>
              <a:cs typeface="Arial"/>
            </a:endParaRPr>
          </a:p>
        </p:txBody>
      </p:sp>
      <p:sp>
        <p:nvSpPr>
          <p:cNvPr id="373" name="object 37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74" name="object 37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75" name="object 3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  <p:graphicFrame>
        <p:nvGraphicFramePr>
          <p:cNvPr id="347" name="object 347"/>
          <p:cNvGraphicFramePr>
            <a:graphicFrameLocks noGrp="1"/>
          </p:cNvGraphicFramePr>
          <p:nvPr/>
        </p:nvGraphicFramePr>
        <p:xfrm>
          <a:off x="1312175" y="6727472"/>
          <a:ext cx="2114756" cy="13444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923"/>
                <a:gridCol w="524888"/>
                <a:gridCol w="525009"/>
                <a:gridCol w="536332"/>
              </a:tblGrid>
              <a:tr h="333177"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284"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681"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777"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60" name="object 360"/>
          <p:cNvGraphicFramePr>
            <a:graphicFrameLocks noGrp="1"/>
          </p:cNvGraphicFramePr>
          <p:nvPr/>
        </p:nvGraphicFramePr>
        <p:xfrm>
          <a:off x="4130890" y="6727472"/>
          <a:ext cx="2115134" cy="13444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009"/>
                <a:gridCol w="525352"/>
                <a:gridCol w="524837"/>
                <a:gridCol w="536332"/>
              </a:tblGrid>
              <a:tr h="333177"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284"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681"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777"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402">
                      <a:solidFill>
                        <a:srgbClr val="000000"/>
                      </a:solidFill>
                      <a:prstDash val="solid"/>
                    </a:lnL>
                    <a:lnR w="2402">
                      <a:solidFill>
                        <a:srgbClr val="000000"/>
                      </a:solidFill>
                      <a:prstDash val="solid"/>
                    </a:lnR>
                    <a:lnT w="1501">
                      <a:solidFill>
                        <a:srgbClr val="000000"/>
                      </a:solidFill>
                      <a:prstDash val="solid"/>
                    </a:lnT>
                    <a:lnB w="150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8304"/>
            <a:ext cx="1444625" cy="494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8299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Fiv</a:t>
            </a:r>
            <a:r>
              <a:rPr dirty="0" smtClean="0" sz="1200" spc="-5">
                <a:latin typeface="Andalus"/>
                <a:cs typeface="Andalus"/>
              </a:rPr>
              <a:t>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Gr</a:t>
            </a:r>
            <a:r>
              <a:rPr dirty="0" smtClean="0" sz="1200" spc="-10">
                <a:latin typeface="Andalus"/>
                <a:cs typeface="Andalus"/>
              </a:rPr>
              <a:t>aph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c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84801" y="714755"/>
            <a:ext cx="209423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</a:t>
            </a:r>
            <a:r>
              <a:rPr dirty="0" smtClean="0" sz="1200" spc="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ure: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072760" y="1171955"/>
            <a:ext cx="79248" cy="0"/>
          </a:xfrm>
          <a:custGeom>
            <a:avLst/>
            <a:gdLst/>
            <a:ahLst/>
            <a:cxnLst/>
            <a:rect l="l" t="t" r="r" b="b"/>
            <a:pathLst>
              <a:path w="79248" h="0">
                <a:moveTo>
                  <a:pt x="0" y="0"/>
                </a:moveTo>
                <a:lnTo>
                  <a:pt x="7924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1046226"/>
            <a:ext cx="6686550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lar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rdinate </a:t>
            </a:r>
            <a:r>
              <a:rPr dirty="0" smtClean="0" sz="1400" spc="-17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-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𝐜𝐨𝐬</a:t>
            </a:r>
            <a:r>
              <a:rPr dirty="0" smtClean="0" sz="1400" spc="100">
                <a:latin typeface="Cambria Math"/>
                <a:cs typeface="Cambria Math"/>
              </a:rPr>
              <a:t>(</a:t>
            </a:r>
            <a:r>
              <a:rPr dirty="0" smtClean="0" sz="1400" spc="100">
                <a:latin typeface="Cambria Math"/>
                <a:cs typeface="Cambria Math"/>
              </a:rPr>
              <a:t>  </a:t>
            </a:r>
            <a:r>
              <a:rPr dirty="0" smtClean="0" sz="1400" spc="100">
                <a:latin typeface="Cambria Math"/>
                <a:cs typeface="Cambria Math"/>
              </a:rPr>
              <a:t>)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sz="1400" spc="-10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𝜽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17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60060" y="990091"/>
            <a:ext cx="10477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61584" y="1185417"/>
            <a:ext cx="10160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1281013"/>
            <a:ext cx="2547620" cy="1383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[0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4</a:t>
            </a:r>
            <a:r>
              <a:rPr dirty="0" smtClean="0" sz="1400" spc="0">
                <a:latin typeface="Cambria Math"/>
                <a:cs typeface="Cambria Math"/>
              </a:rPr>
              <a:t>𝝅</a:t>
            </a:r>
            <a:r>
              <a:rPr dirty="0" smtClean="0" sz="1400" spc="0">
                <a:latin typeface="Andalus"/>
                <a:cs typeface="Andalus"/>
              </a:rPr>
              <a:t>]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ith div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ing </a:t>
            </a:r>
            <a:r>
              <a:rPr dirty="0" smtClean="0" sz="1400" spc="-15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00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steps?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&gt;th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spac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4</a:t>
            </a:r>
            <a:r>
              <a:rPr dirty="0" smtClean="0" sz="1400" spc="-10">
                <a:latin typeface="Andalus"/>
                <a:cs typeface="Andalus"/>
              </a:rPr>
              <a:t>*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0);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5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+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/2);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ar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5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r)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3510915"/>
            <a:ext cx="6637655" cy="5562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5.1.7 G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ap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ing nu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ical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endParaRPr sz="1400">
              <a:latin typeface="Andalus"/>
              <a:cs typeface="Andalus"/>
            </a:endParaRPr>
          </a:p>
          <a:p>
            <a:pPr marL="12700" marR="5715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d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fi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 an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 </a:t>
            </a:r>
            <a:r>
              <a:rPr dirty="0" smtClean="0" sz="1400" spc="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0">
                <a:latin typeface="Andalus"/>
                <a:cs typeface="Andalus"/>
              </a:rPr>
              <a:t> 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x,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(x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).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 </a:t>
            </a:r>
            <a:r>
              <a:rPr dirty="0" smtClean="0" sz="1400" spc="-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f(x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= 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x) wi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val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[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15">
                <a:latin typeface="Andalus"/>
                <a:cs typeface="Andalus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𝝅</a:t>
            </a:r>
            <a:r>
              <a:rPr dirty="0" smtClean="0" sz="1400" spc="0">
                <a:latin typeface="Andalus"/>
                <a:cs typeface="Andalus"/>
              </a:rPr>
              <a:t>]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r>
              <a:rPr dirty="0" smtClean="0" sz="1400" spc="0">
                <a:latin typeface="Andalus"/>
                <a:cs typeface="Andalus"/>
              </a:rPr>
              <a:t> 0.1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f=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n(x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[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:0.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*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]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(x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  <a:p>
            <a:pPr marL="12700" marR="212090">
              <a:lnSpc>
                <a:spcPct val="127099"/>
              </a:lnSpc>
            </a:pPr>
            <a:r>
              <a:rPr dirty="0" smtClean="0" sz="1400" spc="-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.w/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 c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two </a:t>
            </a:r>
            <a:r>
              <a:rPr dirty="0" smtClean="0" sz="1400" spc="-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ame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graph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wr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te (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olle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 all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n)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 the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le.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5.1.8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plot 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endParaRPr sz="1400">
              <a:latin typeface="Andalus"/>
              <a:cs typeface="Andalus"/>
            </a:endParaRPr>
          </a:p>
          <a:p>
            <a:pPr marL="12700" marR="274320">
              <a:lnSpc>
                <a:spcPts val="2150"/>
              </a:lnSpc>
              <a:spcBef>
                <a:spcPts val="135"/>
              </a:spcBef>
            </a:pPr>
            <a:r>
              <a:rPr dirty="0" smtClean="0" sz="1400">
                <a:latin typeface="Andalus"/>
                <a:cs typeface="Andalus"/>
              </a:rPr>
              <a:t>The 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sed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ima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graph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hat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 de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ed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bol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all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 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=s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n(x)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olution: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n(x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y)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gra</a:t>
            </a:r>
            <a:r>
              <a:rPr dirty="0" smtClean="0" sz="1400" spc="-2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 int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20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[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5]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&gt;&gt;e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y,</a:t>
            </a:r>
            <a:r>
              <a:rPr dirty="0" smtClean="0" sz="1400" spc="-10">
                <a:latin typeface="Andalus"/>
                <a:cs typeface="Andalus"/>
              </a:rPr>
              <a:t>[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5])</a:t>
            </a:r>
            <a:endParaRPr sz="1400">
              <a:latin typeface="Andalus"/>
              <a:cs typeface="Andalus"/>
            </a:endParaRPr>
          </a:p>
          <a:p>
            <a:pPr marL="1055370">
              <a:lnSpc>
                <a:spcPct val="100000"/>
              </a:lnSpc>
              <a:spcBef>
                <a:spcPts val="195"/>
              </a:spcBef>
            </a:pPr>
            <a:r>
              <a:rPr dirty="0" smtClean="0" sz="1000" spc="-2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499869" y="9087357"/>
            <a:ext cx="156971" cy="0"/>
          </a:xfrm>
          <a:custGeom>
            <a:avLst/>
            <a:gdLst/>
            <a:ahLst/>
            <a:cxnLst/>
            <a:rect l="l" t="t" r="r" b="b"/>
            <a:pathLst>
              <a:path w="156971" h="0">
                <a:moveTo>
                  <a:pt x="0" y="0"/>
                </a:moveTo>
                <a:lnTo>
                  <a:pt x="15697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44500" y="8959850"/>
            <a:ext cx="6341745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56030" algn="l"/>
              </a:tabLst>
            </a:pPr>
            <a:r>
              <a:rPr dirty="0" smtClean="0" sz="1400">
                <a:latin typeface="Andalus"/>
                <a:cs typeface="Andalus"/>
              </a:rPr>
              <a:t>Example: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	</a:t>
            </a:r>
            <a:r>
              <a:rPr dirty="0" smtClean="0" sz="1400" spc="0">
                <a:latin typeface="Andalus"/>
                <a:cs typeface="Andalus"/>
              </a:rPr>
              <a:t>if y=x</a:t>
            </a:r>
            <a:r>
              <a:rPr dirty="0" smtClean="0" baseline="33950" sz="1350" spc="-7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+7x</a:t>
            </a:r>
            <a:r>
              <a:rPr dirty="0" smtClean="0" baseline="33950" sz="1350" spc="-7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-5x</a:t>
            </a:r>
            <a:r>
              <a:rPr dirty="0" smtClean="0" sz="1400" spc="-15">
                <a:latin typeface="Andalus"/>
                <a:cs typeface="Andalus"/>
              </a:rPr>
              <a:t>+</a:t>
            </a:r>
            <a:r>
              <a:rPr dirty="0" smtClean="0" sz="1400" spc="0">
                <a:latin typeface="Andalus"/>
                <a:cs typeface="Andalus"/>
              </a:rPr>
              <a:t>4.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t t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 and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eir de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ivative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87169" y="9100565"/>
            <a:ext cx="18161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500" y="9190014"/>
            <a:ext cx="977265" cy="568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[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,5]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207218" y="1716820"/>
            <a:ext cx="1639076" cy="1639311"/>
          </a:xfrm>
          <a:custGeom>
            <a:avLst/>
            <a:gdLst/>
            <a:ahLst/>
            <a:cxnLst/>
            <a:rect l="l" t="t" r="r" b="b"/>
            <a:pathLst>
              <a:path w="1639076" h="1639311">
                <a:moveTo>
                  <a:pt x="1639076" y="822431"/>
                </a:moveTo>
                <a:lnTo>
                  <a:pt x="1639076" y="767175"/>
                </a:lnTo>
                <a:lnTo>
                  <a:pt x="1633518" y="717576"/>
                </a:lnTo>
                <a:lnTo>
                  <a:pt x="1628042" y="667852"/>
                </a:lnTo>
                <a:lnTo>
                  <a:pt x="1617008" y="618314"/>
                </a:lnTo>
                <a:lnTo>
                  <a:pt x="1600332" y="568529"/>
                </a:lnTo>
                <a:lnTo>
                  <a:pt x="1583740" y="518991"/>
                </a:lnTo>
                <a:lnTo>
                  <a:pt x="1561755" y="469205"/>
                </a:lnTo>
                <a:lnTo>
                  <a:pt x="1539686" y="424951"/>
                </a:lnTo>
                <a:lnTo>
                  <a:pt x="1512143" y="380946"/>
                </a:lnTo>
                <a:lnTo>
                  <a:pt x="1484433" y="336692"/>
                </a:lnTo>
                <a:lnTo>
                  <a:pt x="1451331" y="298156"/>
                </a:lnTo>
                <a:lnTo>
                  <a:pt x="1418311" y="259371"/>
                </a:lnTo>
                <a:lnTo>
                  <a:pt x="1379734" y="220835"/>
                </a:lnTo>
                <a:lnTo>
                  <a:pt x="1340990" y="187831"/>
                </a:lnTo>
                <a:lnTo>
                  <a:pt x="1302412" y="154578"/>
                </a:lnTo>
                <a:lnTo>
                  <a:pt x="1258110" y="127044"/>
                </a:lnTo>
                <a:lnTo>
                  <a:pt x="1214056" y="99509"/>
                </a:lnTo>
                <a:lnTo>
                  <a:pt x="1170003" y="77258"/>
                </a:lnTo>
                <a:lnTo>
                  <a:pt x="1120225" y="55255"/>
                </a:lnTo>
                <a:lnTo>
                  <a:pt x="1070613" y="38722"/>
                </a:lnTo>
                <a:lnTo>
                  <a:pt x="1020835" y="22251"/>
                </a:lnTo>
                <a:lnTo>
                  <a:pt x="971223" y="11187"/>
                </a:lnTo>
                <a:lnTo>
                  <a:pt x="921694" y="5718"/>
                </a:lnTo>
                <a:lnTo>
                  <a:pt x="871834" y="0"/>
                </a:lnTo>
                <a:lnTo>
                  <a:pt x="822305" y="0"/>
                </a:lnTo>
                <a:lnTo>
                  <a:pt x="766968" y="0"/>
                </a:lnTo>
                <a:lnTo>
                  <a:pt x="717439" y="5718"/>
                </a:lnTo>
                <a:lnTo>
                  <a:pt x="667661" y="11187"/>
                </a:lnTo>
                <a:lnTo>
                  <a:pt x="618050" y="22251"/>
                </a:lnTo>
                <a:lnTo>
                  <a:pt x="568438" y="38722"/>
                </a:lnTo>
                <a:lnTo>
                  <a:pt x="518660" y="55255"/>
                </a:lnTo>
                <a:lnTo>
                  <a:pt x="469048" y="77258"/>
                </a:lnTo>
                <a:lnTo>
                  <a:pt x="424829" y="99509"/>
                </a:lnTo>
                <a:lnTo>
                  <a:pt x="380775" y="127044"/>
                </a:lnTo>
                <a:lnTo>
                  <a:pt x="336639" y="154578"/>
                </a:lnTo>
                <a:lnTo>
                  <a:pt x="297895" y="187831"/>
                </a:lnTo>
                <a:lnTo>
                  <a:pt x="259317" y="220835"/>
                </a:lnTo>
                <a:lnTo>
                  <a:pt x="220739" y="259371"/>
                </a:lnTo>
                <a:lnTo>
                  <a:pt x="187471" y="298156"/>
                </a:lnTo>
                <a:lnTo>
                  <a:pt x="154452" y="336692"/>
                </a:lnTo>
                <a:lnTo>
                  <a:pt x="126908" y="380946"/>
                </a:lnTo>
                <a:lnTo>
                  <a:pt x="99364" y="424951"/>
                </a:lnTo>
                <a:lnTo>
                  <a:pt x="77130" y="469205"/>
                </a:lnTo>
                <a:lnTo>
                  <a:pt x="55062" y="518991"/>
                </a:lnTo>
                <a:lnTo>
                  <a:pt x="38561" y="568529"/>
                </a:lnTo>
                <a:lnTo>
                  <a:pt x="22034" y="618314"/>
                </a:lnTo>
                <a:lnTo>
                  <a:pt x="11017" y="667852"/>
                </a:lnTo>
                <a:lnTo>
                  <a:pt x="5508" y="717576"/>
                </a:lnTo>
                <a:lnTo>
                  <a:pt x="0" y="767175"/>
                </a:lnTo>
                <a:lnTo>
                  <a:pt x="0" y="822431"/>
                </a:lnTo>
                <a:lnTo>
                  <a:pt x="0" y="872154"/>
                </a:lnTo>
                <a:lnTo>
                  <a:pt x="5508" y="921692"/>
                </a:lnTo>
                <a:lnTo>
                  <a:pt x="11017" y="971477"/>
                </a:lnTo>
                <a:lnTo>
                  <a:pt x="22034" y="1021015"/>
                </a:lnTo>
                <a:lnTo>
                  <a:pt x="38561" y="1070801"/>
                </a:lnTo>
                <a:lnTo>
                  <a:pt x="55062" y="1120524"/>
                </a:lnTo>
                <a:lnTo>
                  <a:pt x="77130" y="1170062"/>
                </a:lnTo>
                <a:lnTo>
                  <a:pt x="99364" y="1214316"/>
                </a:lnTo>
                <a:lnTo>
                  <a:pt x="126908" y="1258384"/>
                </a:lnTo>
                <a:lnTo>
                  <a:pt x="154452" y="1302638"/>
                </a:lnTo>
                <a:lnTo>
                  <a:pt x="187471" y="1341174"/>
                </a:lnTo>
                <a:lnTo>
                  <a:pt x="220739" y="1379896"/>
                </a:lnTo>
                <a:lnTo>
                  <a:pt x="259317" y="1418463"/>
                </a:lnTo>
                <a:lnTo>
                  <a:pt x="297895" y="1451498"/>
                </a:lnTo>
                <a:lnTo>
                  <a:pt x="336639" y="1484739"/>
                </a:lnTo>
                <a:lnTo>
                  <a:pt x="380775" y="1512267"/>
                </a:lnTo>
                <a:lnTo>
                  <a:pt x="424829" y="1539795"/>
                </a:lnTo>
                <a:lnTo>
                  <a:pt x="469048" y="1562022"/>
                </a:lnTo>
                <a:lnTo>
                  <a:pt x="518660" y="1584049"/>
                </a:lnTo>
                <a:lnTo>
                  <a:pt x="568438" y="1600564"/>
                </a:lnTo>
                <a:lnTo>
                  <a:pt x="618050" y="1617085"/>
                </a:lnTo>
                <a:lnTo>
                  <a:pt x="667661" y="1628092"/>
                </a:lnTo>
                <a:lnTo>
                  <a:pt x="717439" y="1633804"/>
                </a:lnTo>
                <a:lnTo>
                  <a:pt x="766968" y="1639311"/>
                </a:lnTo>
                <a:lnTo>
                  <a:pt x="822305" y="1639311"/>
                </a:lnTo>
                <a:lnTo>
                  <a:pt x="871834" y="1639311"/>
                </a:lnTo>
                <a:lnTo>
                  <a:pt x="921694" y="1633804"/>
                </a:lnTo>
                <a:lnTo>
                  <a:pt x="971223" y="1628092"/>
                </a:lnTo>
                <a:lnTo>
                  <a:pt x="1020835" y="1617085"/>
                </a:lnTo>
                <a:lnTo>
                  <a:pt x="1070613" y="1600564"/>
                </a:lnTo>
                <a:lnTo>
                  <a:pt x="1120225" y="1584049"/>
                </a:lnTo>
                <a:lnTo>
                  <a:pt x="1170003" y="1562022"/>
                </a:lnTo>
                <a:lnTo>
                  <a:pt x="1214056" y="1539795"/>
                </a:lnTo>
                <a:lnTo>
                  <a:pt x="1258110" y="1512267"/>
                </a:lnTo>
                <a:lnTo>
                  <a:pt x="1302412" y="1484739"/>
                </a:lnTo>
                <a:lnTo>
                  <a:pt x="1340990" y="1451498"/>
                </a:lnTo>
                <a:lnTo>
                  <a:pt x="1379734" y="1418463"/>
                </a:lnTo>
                <a:lnTo>
                  <a:pt x="1418311" y="1379896"/>
                </a:lnTo>
                <a:lnTo>
                  <a:pt x="1451331" y="1341174"/>
                </a:lnTo>
                <a:lnTo>
                  <a:pt x="1484433" y="1302638"/>
                </a:lnTo>
                <a:lnTo>
                  <a:pt x="1512143" y="1258384"/>
                </a:lnTo>
                <a:lnTo>
                  <a:pt x="1539686" y="1214316"/>
                </a:lnTo>
                <a:lnTo>
                  <a:pt x="1561755" y="1170062"/>
                </a:lnTo>
                <a:lnTo>
                  <a:pt x="1583740" y="1120524"/>
                </a:lnTo>
                <a:lnTo>
                  <a:pt x="1600332" y="1070801"/>
                </a:lnTo>
                <a:lnTo>
                  <a:pt x="1617008" y="1021015"/>
                </a:lnTo>
                <a:lnTo>
                  <a:pt x="1628042" y="971477"/>
                </a:lnTo>
                <a:lnTo>
                  <a:pt x="1633518" y="921692"/>
                </a:lnTo>
                <a:lnTo>
                  <a:pt x="1639076" y="872154"/>
                </a:lnTo>
                <a:lnTo>
                  <a:pt x="1639076" y="8224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819710" y="2329603"/>
            <a:ext cx="413819" cy="413763"/>
          </a:xfrm>
          <a:custGeom>
            <a:avLst/>
            <a:gdLst/>
            <a:ahLst/>
            <a:cxnLst/>
            <a:rect l="l" t="t" r="r" b="b"/>
            <a:pathLst>
              <a:path w="413819" h="413763">
                <a:moveTo>
                  <a:pt x="413819" y="209647"/>
                </a:moveTo>
                <a:lnTo>
                  <a:pt x="413819" y="193114"/>
                </a:lnTo>
                <a:lnTo>
                  <a:pt x="408344" y="182113"/>
                </a:lnTo>
                <a:lnTo>
                  <a:pt x="408344" y="154392"/>
                </a:lnTo>
                <a:lnTo>
                  <a:pt x="402785" y="143328"/>
                </a:lnTo>
                <a:lnTo>
                  <a:pt x="397310" y="132327"/>
                </a:lnTo>
                <a:lnTo>
                  <a:pt x="391834" y="121325"/>
                </a:lnTo>
                <a:lnTo>
                  <a:pt x="386276" y="110324"/>
                </a:lnTo>
                <a:lnTo>
                  <a:pt x="380800" y="99323"/>
                </a:lnTo>
                <a:lnTo>
                  <a:pt x="375242" y="88321"/>
                </a:lnTo>
                <a:lnTo>
                  <a:pt x="364290" y="77258"/>
                </a:lnTo>
                <a:lnTo>
                  <a:pt x="358732" y="66070"/>
                </a:lnTo>
                <a:lnTo>
                  <a:pt x="347698" y="55069"/>
                </a:lnTo>
                <a:lnTo>
                  <a:pt x="336747" y="49537"/>
                </a:lnTo>
                <a:lnTo>
                  <a:pt x="325713" y="38535"/>
                </a:lnTo>
                <a:lnTo>
                  <a:pt x="314678" y="33004"/>
                </a:lnTo>
                <a:lnTo>
                  <a:pt x="303644" y="27534"/>
                </a:lnTo>
                <a:lnTo>
                  <a:pt x="292444" y="22002"/>
                </a:lnTo>
                <a:lnTo>
                  <a:pt x="281410" y="16533"/>
                </a:lnTo>
                <a:lnTo>
                  <a:pt x="270376" y="11001"/>
                </a:lnTo>
                <a:lnTo>
                  <a:pt x="259342" y="5531"/>
                </a:lnTo>
                <a:lnTo>
                  <a:pt x="242832" y="5531"/>
                </a:lnTo>
                <a:lnTo>
                  <a:pt x="231798" y="5531"/>
                </a:lnTo>
                <a:lnTo>
                  <a:pt x="220847" y="0"/>
                </a:lnTo>
                <a:lnTo>
                  <a:pt x="209813" y="0"/>
                </a:lnTo>
                <a:lnTo>
                  <a:pt x="193303" y="0"/>
                </a:lnTo>
                <a:lnTo>
                  <a:pt x="182269" y="5531"/>
                </a:lnTo>
                <a:lnTo>
                  <a:pt x="170986" y="5531"/>
                </a:lnTo>
                <a:lnTo>
                  <a:pt x="154477" y="5531"/>
                </a:lnTo>
                <a:lnTo>
                  <a:pt x="143443" y="11001"/>
                </a:lnTo>
                <a:lnTo>
                  <a:pt x="132492" y="16533"/>
                </a:lnTo>
                <a:lnTo>
                  <a:pt x="121457" y="22002"/>
                </a:lnTo>
                <a:lnTo>
                  <a:pt x="110423" y="27534"/>
                </a:lnTo>
                <a:lnTo>
                  <a:pt x="99389" y="33004"/>
                </a:lnTo>
                <a:lnTo>
                  <a:pt x="88355" y="38535"/>
                </a:lnTo>
                <a:lnTo>
                  <a:pt x="77404" y="49537"/>
                </a:lnTo>
                <a:lnTo>
                  <a:pt x="66370" y="55069"/>
                </a:lnTo>
                <a:lnTo>
                  <a:pt x="55170" y="66070"/>
                </a:lnTo>
                <a:lnTo>
                  <a:pt x="49611" y="77258"/>
                </a:lnTo>
                <a:lnTo>
                  <a:pt x="38577" y="88321"/>
                </a:lnTo>
                <a:lnTo>
                  <a:pt x="33102" y="99323"/>
                </a:lnTo>
                <a:lnTo>
                  <a:pt x="27543" y="110324"/>
                </a:lnTo>
                <a:lnTo>
                  <a:pt x="22068" y="121325"/>
                </a:lnTo>
                <a:lnTo>
                  <a:pt x="16592" y="132327"/>
                </a:lnTo>
                <a:lnTo>
                  <a:pt x="11034" y="143328"/>
                </a:lnTo>
                <a:lnTo>
                  <a:pt x="5558" y="154392"/>
                </a:lnTo>
                <a:lnTo>
                  <a:pt x="5558" y="182113"/>
                </a:lnTo>
                <a:lnTo>
                  <a:pt x="0" y="193114"/>
                </a:lnTo>
                <a:lnTo>
                  <a:pt x="0" y="220649"/>
                </a:lnTo>
                <a:lnTo>
                  <a:pt x="5558" y="231650"/>
                </a:lnTo>
                <a:lnTo>
                  <a:pt x="5558" y="259371"/>
                </a:lnTo>
                <a:lnTo>
                  <a:pt x="11034" y="270372"/>
                </a:lnTo>
                <a:lnTo>
                  <a:pt x="16592" y="281374"/>
                </a:lnTo>
                <a:lnTo>
                  <a:pt x="22068" y="292437"/>
                </a:lnTo>
                <a:lnTo>
                  <a:pt x="27543" y="303439"/>
                </a:lnTo>
                <a:lnTo>
                  <a:pt x="33102" y="314440"/>
                </a:lnTo>
                <a:lnTo>
                  <a:pt x="38577" y="325442"/>
                </a:lnTo>
                <a:lnTo>
                  <a:pt x="49611" y="336692"/>
                </a:lnTo>
                <a:lnTo>
                  <a:pt x="55170" y="347693"/>
                </a:lnTo>
                <a:lnTo>
                  <a:pt x="66370" y="358694"/>
                </a:lnTo>
                <a:lnTo>
                  <a:pt x="77404" y="364226"/>
                </a:lnTo>
                <a:lnTo>
                  <a:pt x="88355" y="375227"/>
                </a:lnTo>
                <a:lnTo>
                  <a:pt x="99389" y="380697"/>
                </a:lnTo>
                <a:lnTo>
                  <a:pt x="110423" y="386229"/>
                </a:lnTo>
                <a:lnTo>
                  <a:pt x="121457" y="391698"/>
                </a:lnTo>
                <a:lnTo>
                  <a:pt x="132492" y="397230"/>
                </a:lnTo>
                <a:lnTo>
                  <a:pt x="143443" y="402762"/>
                </a:lnTo>
                <a:lnTo>
                  <a:pt x="154477" y="408232"/>
                </a:lnTo>
                <a:lnTo>
                  <a:pt x="170986" y="408232"/>
                </a:lnTo>
                <a:lnTo>
                  <a:pt x="182269" y="408232"/>
                </a:lnTo>
                <a:lnTo>
                  <a:pt x="193303" y="413763"/>
                </a:lnTo>
                <a:lnTo>
                  <a:pt x="209813" y="413763"/>
                </a:lnTo>
                <a:lnTo>
                  <a:pt x="220847" y="413763"/>
                </a:lnTo>
                <a:lnTo>
                  <a:pt x="231798" y="408232"/>
                </a:lnTo>
                <a:lnTo>
                  <a:pt x="242832" y="408232"/>
                </a:lnTo>
                <a:lnTo>
                  <a:pt x="259342" y="408232"/>
                </a:lnTo>
                <a:lnTo>
                  <a:pt x="270376" y="402762"/>
                </a:lnTo>
                <a:lnTo>
                  <a:pt x="281410" y="397230"/>
                </a:lnTo>
                <a:lnTo>
                  <a:pt x="292444" y="391698"/>
                </a:lnTo>
                <a:lnTo>
                  <a:pt x="303644" y="386229"/>
                </a:lnTo>
                <a:lnTo>
                  <a:pt x="314678" y="380697"/>
                </a:lnTo>
                <a:lnTo>
                  <a:pt x="325713" y="375227"/>
                </a:lnTo>
                <a:lnTo>
                  <a:pt x="336747" y="364226"/>
                </a:lnTo>
                <a:lnTo>
                  <a:pt x="347698" y="358694"/>
                </a:lnTo>
                <a:lnTo>
                  <a:pt x="358732" y="347693"/>
                </a:lnTo>
                <a:lnTo>
                  <a:pt x="364290" y="336692"/>
                </a:lnTo>
                <a:lnTo>
                  <a:pt x="375242" y="325442"/>
                </a:lnTo>
                <a:lnTo>
                  <a:pt x="380800" y="314440"/>
                </a:lnTo>
                <a:lnTo>
                  <a:pt x="386276" y="303439"/>
                </a:lnTo>
                <a:lnTo>
                  <a:pt x="391834" y="292437"/>
                </a:lnTo>
                <a:lnTo>
                  <a:pt x="397310" y="281374"/>
                </a:lnTo>
                <a:lnTo>
                  <a:pt x="402785" y="270372"/>
                </a:lnTo>
                <a:lnTo>
                  <a:pt x="408344" y="259371"/>
                </a:lnTo>
                <a:lnTo>
                  <a:pt x="408344" y="231650"/>
                </a:lnTo>
                <a:lnTo>
                  <a:pt x="413819" y="220649"/>
                </a:lnTo>
                <a:lnTo>
                  <a:pt x="413819" y="20964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236267" y="2541985"/>
            <a:ext cx="5724" cy="0"/>
          </a:xfrm>
          <a:custGeom>
            <a:avLst/>
            <a:gdLst/>
            <a:ahLst/>
            <a:cxnLst/>
            <a:rect l="l" t="t" r="r" b="b"/>
            <a:pathLst>
              <a:path w="5724" h="0">
                <a:moveTo>
                  <a:pt x="0" y="0"/>
                </a:moveTo>
                <a:lnTo>
                  <a:pt x="5724" y="0"/>
                </a:lnTo>
              </a:path>
            </a:pathLst>
          </a:custGeom>
          <a:ln w="5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089414" y="2256552"/>
            <a:ext cx="12700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80">
                <a:latin typeface="Arial"/>
                <a:cs typeface="Arial"/>
              </a:rPr>
              <a:t>0</a:t>
            </a:r>
            <a:r>
              <a:rPr dirty="0" smtClean="0" sz="400" spc="65">
                <a:latin typeface="Arial"/>
                <a:cs typeface="Arial"/>
              </a:rPr>
              <a:t>.</a:t>
            </a:r>
            <a:r>
              <a:rPr dirty="0" smtClean="0" sz="400" spc="90">
                <a:latin typeface="Arial"/>
                <a:cs typeface="Arial"/>
              </a:rPr>
              <a:t>5</a:t>
            </a:r>
            <a:endParaRPr sz="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615538" y="2125300"/>
            <a:ext cx="822247" cy="822368"/>
          </a:xfrm>
          <a:custGeom>
            <a:avLst/>
            <a:gdLst/>
            <a:ahLst/>
            <a:cxnLst/>
            <a:rect l="l" t="t" r="r" b="b"/>
            <a:pathLst>
              <a:path w="822247" h="822368">
                <a:moveTo>
                  <a:pt x="822247" y="413950"/>
                </a:moveTo>
                <a:lnTo>
                  <a:pt x="822247" y="386415"/>
                </a:lnTo>
                <a:lnTo>
                  <a:pt x="816771" y="358694"/>
                </a:lnTo>
                <a:lnTo>
                  <a:pt x="816771" y="336629"/>
                </a:lnTo>
                <a:lnTo>
                  <a:pt x="811213" y="309095"/>
                </a:lnTo>
                <a:lnTo>
                  <a:pt x="800178" y="287092"/>
                </a:lnTo>
                <a:lnTo>
                  <a:pt x="794703" y="259371"/>
                </a:lnTo>
                <a:lnTo>
                  <a:pt x="783669" y="237306"/>
                </a:lnTo>
                <a:lnTo>
                  <a:pt x="772635" y="215303"/>
                </a:lnTo>
                <a:lnTo>
                  <a:pt x="756125" y="193052"/>
                </a:lnTo>
                <a:lnTo>
                  <a:pt x="745091" y="171049"/>
                </a:lnTo>
                <a:lnTo>
                  <a:pt x="728415" y="149046"/>
                </a:lnTo>
                <a:lnTo>
                  <a:pt x="711906" y="132513"/>
                </a:lnTo>
                <a:lnTo>
                  <a:pt x="689838" y="110511"/>
                </a:lnTo>
                <a:lnTo>
                  <a:pt x="673328" y="93791"/>
                </a:lnTo>
                <a:lnTo>
                  <a:pt x="651260" y="77258"/>
                </a:lnTo>
                <a:lnTo>
                  <a:pt x="629192" y="66256"/>
                </a:lnTo>
                <a:lnTo>
                  <a:pt x="606957" y="49723"/>
                </a:lnTo>
                <a:lnTo>
                  <a:pt x="584972" y="38722"/>
                </a:lnTo>
                <a:lnTo>
                  <a:pt x="562904" y="27720"/>
                </a:lnTo>
                <a:lnTo>
                  <a:pt x="535360" y="22002"/>
                </a:lnTo>
                <a:lnTo>
                  <a:pt x="513375" y="11001"/>
                </a:lnTo>
                <a:lnTo>
                  <a:pt x="485582" y="5469"/>
                </a:lnTo>
                <a:lnTo>
                  <a:pt x="463514" y="5469"/>
                </a:lnTo>
                <a:lnTo>
                  <a:pt x="435970" y="0"/>
                </a:lnTo>
                <a:lnTo>
                  <a:pt x="413985" y="0"/>
                </a:lnTo>
                <a:lnTo>
                  <a:pt x="386442" y="0"/>
                </a:lnTo>
                <a:lnTo>
                  <a:pt x="358649" y="5469"/>
                </a:lnTo>
                <a:lnTo>
                  <a:pt x="336664" y="5469"/>
                </a:lnTo>
                <a:lnTo>
                  <a:pt x="309120" y="11001"/>
                </a:lnTo>
                <a:lnTo>
                  <a:pt x="287052" y="22002"/>
                </a:lnTo>
                <a:lnTo>
                  <a:pt x="259342" y="27720"/>
                </a:lnTo>
                <a:lnTo>
                  <a:pt x="237274" y="38722"/>
                </a:lnTo>
                <a:lnTo>
                  <a:pt x="215206" y="49723"/>
                </a:lnTo>
                <a:lnTo>
                  <a:pt x="193221" y="66256"/>
                </a:lnTo>
                <a:lnTo>
                  <a:pt x="171152" y="77258"/>
                </a:lnTo>
                <a:lnTo>
                  <a:pt x="148918" y="93791"/>
                </a:lnTo>
                <a:lnTo>
                  <a:pt x="132409" y="110511"/>
                </a:lnTo>
                <a:lnTo>
                  <a:pt x="110340" y="132513"/>
                </a:lnTo>
                <a:lnTo>
                  <a:pt x="93831" y="149046"/>
                </a:lnTo>
                <a:lnTo>
                  <a:pt x="77321" y="171049"/>
                </a:lnTo>
                <a:lnTo>
                  <a:pt x="66287" y="193052"/>
                </a:lnTo>
                <a:lnTo>
                  <a:pt x="49777" y="215303"/>
                </a:lnTo>
                <a:lnTo>
                  <a:pt x="38743" y="237306"/>
                </a:lnTo>
                <a:lnTo>
                  <a:pt x="27543" y="259371"/>
                </a:lnTo>
                <a:lnTo>
                  <a:pt x="21985" y="287092"/>
                </a:lnTo>
                <a:lnTo>
                  <a:pt x="10951" y="309095"/>
                </a:lnTo>
                <a:lnTo>
                  <a:pt x="5475" y="336629"/>
                </a:lnTo>
                <a:lnTo>
                  <a:pt x="5475" y="358694"/>
                </a:lnTo>
                <a:lnTo>
                  <a:pt x="0" y="386415"/>
                </a:lnTo>
                <a:lnTo>
                  <a:pt x="0" y="435953"/>
                </a:lnTo>
                <a:lnTo>
                  <a:pt x="5475" y="463674"/>
                </a:lnTo>
                <a:lnTo>
                  <a:pt x="5475" y="485676"/>
                </a:lnTo>
                <a:lnTo>
                  <a:pt x="10951" y="513211"/>
                </a:lnTo>
                <a:lnTo>
                  <a:pt x="21985" y="535276"/>
                </a:lnTo>
                <a:lnTo>
                  <a:pt x="27543" y="562997"/>
                </a:lnTo>
                <a:lnTo>
                  <a:pt x="38743" y="585000"/>
                </a:lnTo>
                <a:lnTo>
                  <a:pt x="49777" y="607064"/>
                </a:lnTo>
                <a:lnTo>
                  <a:pt x="66287" y="629254"/>
                </a:lnTo>
                <a:lnTo>
                  <a:pt x="77321" y="651319"/>
                </a:lnTo>
                <a:lnTo>
                  <a:pt x="93831" y="673321"/>
                </a:lnTo>
                <a:lnTo>
                  <a:pt x="110340" y="689855"/>
                </a:lnTo>
                <a:lnTo>
                  <a:pt x="132409" y="712044"/>
                </a:lnTo>
                <a:lnTo>
                  <a:pt x="148918" y="728577"/>
                </a:lnTo>
                <a:lnTo>
                  <a:pt x="171152" y="745110"/>
                </a:lnTo>
                <a:lnTo>
                  <a:pt x="193221" y="756111"/>
                </a:lnTo>
                <a:lnTo>
                  <a:pt x="215206" y="772645"/>
                </a:lnTo>
                <a:lnTo>
                  <a:pt x="237274" y="783646"/>
                </a:lnTo>
                <a:lnTo>
                  <a:pt x="259342" y="794647"/>
                </a:lnTo>
                <a:lnTo>
                  <a:pt x="287052" y="800366"/>
                </a:lnTo>
                <a:lnTo>
                  <a:pt x="309120" y="811367"/>
                </a:lnTo>
                <a:lnTo>
                  <a:pt x="336664" y="816899"/>
                </a:lnTo>
                <a:lnTo>
                  <a:pt x="358649" y="816899"/>
                </a:lnTo>
                <a:lnTo>
                  <a:pt x="386442" y="822368"/>
                </a:lnTo>
                <a:lnTo>
                  <a:pt x="413985" y="822368"/>
                </a:lnTo>
                <a:lnTo>
                  <a:pt x="435970" y="822368"/>
                </a:lnTo>
                <a:lnTo>
                  <a:pt x="463514" y="816899"/>
                </a:lnTo>
                <a:lnTo>
                  <a:pt x="485582" y="816899"/>
                </a:lnTo>
                <a:lnTo>
                  <a:pt x="513375" y="811367"/>
                </a:lnTo>
                <a:lnTo>
                  <a:pt x="535360" y="800366"/>
                </a:lnTo>
                <a:lnTo>
                  <a:pt x="562904" y="794647"/>
                </a:lnTo>
                <a:lnTo>
                  <a:pt x="584972" y="783646"/>
                </a:lnTo>
                <a:lnTo>
                  <a:pt x="606957" y="772645"/>
                </a:lnTo>
                <a:lnTo>
                  <a:pt x="629192" y="756111"/>
                </a:lnTo>
                <a:lnTo>
                  <a:pt x="651260" y="745110"/>
                </a:lnTo>
                <a:lnTo>
                  <a:pt x="673328" y="728577"/>
                </a:lnTo>
                <a:lnTo>
                  <a:pt x="689838" y="712044"/>
                </a:lnTo>
                <a:lnTo>
                  <a:pt x="711906" y="689855"/>
                </a:lnTo>
                <a:lnTo>
                  <a:pt x="728415" y="673321"/>
                </a:lnTo>
                <a:lnTo>
                  <a:pt x="745091" y="651319"/>
                </a:lnTo>
                <a:lnTo>
                  <a:pt x="756125" y="629254"/>
                </a:lnTo>
                <a:lnTo>
                  <a:pt x="772635" y="607064"/>
                </a:lnTo>
                <a:lnTo>
                  <a:pt x="783669" y="585000"/>
                </a:lnTo>
                <a:lnTo>
                  <a:pt x="794703" y="562997"/>
                </a:lnTo>
                <a:lnTo>
                  <a:pt x="800178" y="535276"/>
                </a:lnTo>
                <a:lnTo>
                  <a:pt x="811213" y="513211"/>
                </a:lnTo>
                <a:lnTo>
                  <a:pt x="816771" y="485676"/>
                </a:lnTo>
                <a:lnTo>
                  <a:pt x="816771" y="463674"/>
                </a:lnTo>
                <a:lnTo>
                  <a:pt x="822247" y="435953"/>
                </a:lnTo>
                <a:lnTo>
                  <a:pt x="822247" y="41395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440522" y="2541985"/>
            <a:ext cx="5558" cy="0"/>
          </a:xfrm>
          <a:custGeom>
            <a:avLst/>
            <a:gdLst/>
            <a:ahLst/>
            <a:cxnLst/>
            <a:rect l="l" t="t" r="r" b="b"/>
            <a:pathLst>
              <a:path w="5558" h="0">
                <a:moveTo>
                  <a:pt x="0" y="0"/>
                </a:moveTo>
                <a:lnTo>
                  <a:pt x="5558" y="0"/>
                </a:lnTo>
              </a:path>
            </a:pathLst>
          </a:custGeom>
          <a:ln w="5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115976" y="2052435"/>
            <a:ext cx="654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90"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411282" y="1921122"/>
            <a:ext cx="1230757" cy="1230681"/>
          </a:xfrm>
          <a:custGeom>
            <a:avLst/>
            <a:gdLst/>
            <a:ahLst/>
            <a:cxnLst/>
            <a:rect l="l" t="t" r="r" b="b"/>
            <a:pathLst>
              <a:path w="1230757" h="1230681">
                <a:moveTo>
                  <a:pt x="1230757" y="618128"/>
                </a:moveTo>
                <a:lnTo>
                  <a:pt x="1230757" y="574060"/>
                </a:lnTo>
                <a:lnTo>
                  <a:pt x="1225281" y="540808"/>
                </a:lnTo>
                <a:lnTo>
                  <a:pt x="1219723" y="502272"/>
                </a:lnTo>
                <a:lnTo>
                  <a:pt x="1214247" y="463549"/>
                </a:lnTo>
                <a:lnTo>
                  <a:pt x="1203213" y="425013"/>
                </a:lnTo>
                <a:lnTo>
                  <a:pt x="1186703" y="386229"/>
                </a:lnTo>
                <a:lnTo>
                  <a:pt x="1169945" y="353225"/>
                </a:lnTo>
                <a:lnTo>
                  <a:pt x="1153435" y="320158"/>
                </a:lnTo>
                <a:lnTo>
                  <a:pt x="1136926" y="286968"/>
                </a:lnTo>
                <a:lnTo>
                  <a:pt x="1114857" y="253901"/>
                </a:lnTo>
                <a:lnTo>
                  <a:pt x="1087314" y="220649"/>
                </a:lnTo>
                <a:lnTo>
                  <a:pt x="1065245" y="193114"/>
                </a:lnTo>
                <a:lnTo>
                  <a:pt x="1037536" y="165580"/>
                </a:lnTo>
                <a:lnTo>
                  <a:pt x="1009992" y="143577"/>
                </a:lnTo>
                <a:lnTo>
                  <a:pt x="976890" y="115856"/>
                </a:lnTo>
                <a:lnTo>
                  <a:pt x="943870" y="93853"/>
                </a:lnTo>
                <a:lnTo>
                  <a:pt x="910602" y="77320"/>
                </a:lnTo>
                <a:lnTo>
                  <a:pt x="877583" y="60787"/>
                </a:lnTo>
                <a:lnTo>
                  <a:pt x="844481" y="44067"/>
                </a:lnTo>
                <a:lnTo>
                  <a:pt x="805737" y="27534"/>
                </a:lnTo>
                <a:lnTo>
                  <a:pt x="767159" y="16533"/>
                </a:lnTo>
                <a:lnTo>
                  <a:pt x="728581" y="11063"/>
                </a:lnTo>
                <a:lnTo>
                  <a:pt x="689838" y="5531"/>
                </a:lnTo>
                <a:lnTo>
                  <a:pt x="656818" y="0"/>
                </a:lnTo>
                <a:lnTo>
                  <a:pt x="618240" y="0"/>
                </a:lnTo>
                <a:lnTo>
                  <a:pt x="573938" y="0"/>
                </a:lnTo>
                <a:lnTo>
                  <a:pt x="540919" y="5531"/>
                </a:lnTo>
                <a:lnTo>
                  <a:pt x="502341" y="11063"/>
                </a:lnTo>
                <a:lnTo>
                  <a:pt x="463597" y="16533"/>
                </a:lnTo>
                <a:lnTo>
                  <a:pt x="425019" y="27534"/>
                </a:lnTo>
                <a:lnTo>
                  <a:pt x="386442" y="44067"/>
                </a:lnTo>
                <a:lnTo>
                  <a:pt x="353173" y="60787"/>
                </a:lnTo>
                <a:lnTo>
                  <a:pt x="320154" y="77320"/>
                </a:lnTo>
                <a:lnTo>
                  <a:pt x="287052" y="93853"/>
                </a:lnTo>
                <a:lnTo>
                  <a:pt x="254032" y="115856"/>
                </a:lnTo>
                <a:lnTo>
                  <a:pt x="220764" y="143577"/>
                </a:lnTo>
                <a:lnTo>
                  <a:pt x="193221" y="165580"/>
                </a:lnTo>
                <a:lnTo>
                  <a:pt x="165677" y="193114"/>
                </a:lnTo>
                <a:lnTo>
                  <a:pt x="143609" y="220649"/>
                </a:lnTo>
                <a:lnTo>
                  <a:pt x="115899" y="253901"/>
                </a:lnTo>
                <a:lnTo>
                  <a:pt x="93831" y="286968"/>
                </a:lnTo>
                <a:lnTo>
                  <a:pt x="77321" y="320158"/>
                </a:lnTo>
                <a:lnTo>
                  <a:pt x="60811" y="353225"/>
                </a:lnTo>
                <a:lnTo>
                  <a:pt x="44219" y="386229"/>
                </a:lnTo>
                <a:lnTo>
                  <a:pt x="27709" y="425013"/>
                </a:lnTo>
                <a:lnTo>
                  <a:pt x="16675" y="463549"/>
                </a:lnTo>
                <a:lnTo>
                  <a:pt x="11200" y="502272"/>
                </a:lnTo>
                <a:lnTo>
                  <a:pt x="5475" y="540808"/>
                </a:lnTo>
                <a:lnTo>
                  <a:pt x="0" y="574060"/>
                </a:lnTo>
                <a:lnTo>
                  <a:pt x="0" y="656850"/>
                </a:lnTo>
                <a:lnTo>
                  <a:pt x="5475" y="689855"/>
                </a:lnTo>
                <a:lnTo>
                  <a:pt x="11200" y="728453"/>
                </a:lnTo>
                <a:lnTo>
                  <a:pt x="16675" y="767175"/>
                </a:lnTo>
                <a:lnTo>
                  <a:pt x="27709" y="805711"/>
                </a:lnTo>
                <a:lnTo>
                  <a:pt x="44219" y="844433"/>
                </a:lnTo>
                <a:lnTo>
                  <a:pt x="60811" y="877500"/>
                </a:lnTo>
                <a:lnTo>
                  <a:pt x="77321" y="910504"/>
                </a:lnTo>
                <a:lnTo>
                  <a:pt x="93831" y="943756"/>
                </a:lnTo>
                <a:lnTo>
                  <a:pt x="115899" y="976823"/>
                </a:lnTo>
                <a:lnTo>
                  <a:pt x="143609" y="1010013"/>
                </a:lnTo>
                <a:lnTo>
                  <a:pt x="165677" y="1037548"/>
                </a:lnTo>
                <a:lnTo>
                  <a:pt x="193221" y="1065082"/>
                </a:lnTo>
                <a:lnTo>
                  <a:pt x="220764" y="1087334"/>
                </a:lnTo>
                <a:lnTo>
                  <a:pt x="254032" y="1114868"/>
                </a:lnTo>
                <a:lnTo>
                  <a:pt x="287052" y="1136871"/>
                </a:lnTo>
                <a:lnTo>
                  <a:pt x="320154" y="1153404"/>
                </a:lnTo>
                <a:lnTo>
                  <a:pt x="353173" y="1169937"/>
                </a:lnTo>
                <a:lnTo>
                  <a:pt x="386442" y="1186657"/>
                </a:lnTo>
                <a:lnTo>
                  <a:pt x="425019" y="1203153"/>
                </a:lnTo>
                <a:lnTo>
                  <a:pt x="463597" y="1214161"/>
                </a:lnTo>
                <a:lnTo>
                  <a:pt x="502341" y="1219667"/>
                </a:lnTo>
                <a:lnTo>
                  <a:pt x="540919" y="1225174"/>
                </a:lnTo>
                <a:lnTo>
                  <a:pt x="573938" y="1230681"/>
                </a:lnTo>
                <a:lnTo>
                  <a:pt x="618240" y="1230681"/>
                </a:lnTo>
                <a:lnTo>
                  <a:pt x="656818" y="1230681"/>
                </a:lnTo>
                <a:lnTo>
                  <a:pt x="689838" y="1225174"/>
                </a:lnTo>
                <a:lnTo>
                  <a:pt x="728581" y="1219667"/>
                </a:lnTo>
                <a:lnTo>
                  <a:pt x="767159" y="1214161"/>
                </a:lnTo>
                <a:lnTo>
                  <a:pt x="805737" y="1203153"/>
                </a:lnTo>
                <a:lnTo>
                  <a:pt x="844481" y="1186657"/>
                </a:lnTo>
                <a:lnTo>
                  <a:pt x="877583" y="1169937"/>
                </a:lnTo>
                <a:lnTo>
                  <a:pt x="910602" y="1153404"/>
                </a:lnTo>
                <a:lnTo>
                  <a:pt x="943870" y="1136871"/>
                </a:lnTo>
                <a:lnTo>
                  <a:pt x="976890" y="1114868"/>
                </a:lnTo>
                <a:lnTo>
                  <a:pt x="1009992" y="1087334"/>
                </a:lnTo>
                <a:lnTo>
                  <a:pt x="1037536" y="1065082"/>
                </a:lnTo>
                <a:lnTo>
                  <a:pt x="1065245" y="1037548"/>
                </a:lnTo>
                <a:lnTo>
                  <a:pt x="1087314" y="1010013"/>
                </a:lnTo>
                <a:lnTo>
                  <a:pt x="1114857" y="976823"/>
                </a:lnTo>
                <a:lnTo>
                  <a:pt x="1136926" y="943756"/>
                </a:lnTo>
                <a:lnTo>
                  <a:pt x="1153435" y="910504"/>
                </a:lnTo>
                <a:lnTo>
                  <a:pt x="1169945" y="877500"/>
                </a:lnTo>
                <a:lnTo>
                  <a:pt x="1186703" y="844433"/>
                </a:lnTo>
                <a:lnTo>
                  <a:pt x="1203213" y="805711"/>
                </a:lnTo>
                <a:lnTo>
                  <a:pt x="1214247" y="767175"/>
                </a:lnTo>
                <a:lnTo>
                  <a:pt x="1219723" y="728453"/>
                </a:lnTo>
                <a:lnTo>
                  <a:pt x="1225281" y="689855"/>
                </a:lnTo>
                <a:lnTo>
                  <a:pt x="1230757" y="656850"/>
                </a:lnTo>
                <a:lnTo>
                  <a:pt x="1230757" y="618128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644777" y="2541985"/>
            <a:ext cx="5558" cy="0"/>
          </a:xfrm>
          <a:custGeom>
            <a:avLst/>
            <a:gdLst/>
            <a:ahLst/>
            <a:cxnLst/>
            <a:rect l="l" t="t" r="r" b="b"/>
            <a:pathLst>
              <a:path w="5558" h="0">
                <a:moveTo>
                  <a:pt x="0" y="0"/>
                </a:moveTo>
                <a:lnTo>
                  <a:pt x="5558" y="0"/>
                </a:lnTo>
              </a:path>
            </a:pathLst>
          </a:custGeom>
          <a:ln w="5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144502" y="1848319"/>
            <a:ext cx="12700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80">
                <a:latin typeface="Arial"/>
                <a:cs typeface="Arial"/>
              </a:rPr>
              <a:t>1</a:t>
            </a:r>
            <a:r>
              <a:rPr dirty="0" smtClean="0" sz="400" spc="65">
                <a:latin typeface="Arial"/>
                <a:cs typeface="Arial"/>
              </a:rPr>
              <a:t>.</a:t>
            </a:r>
            <a:r>
              <a:rPr dirty="0" smtClean="0" sz="400" spc="90">
                <a:latin typeface="Arial"/>
                <a:cs typeface="Arial"/>
              </a:rPr>
              <a:t>5</a:t>
            </a:r>
            <a:endParaRPr sz="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207218" y="1716820"/>
            <a:ext cx="1639076" cy="1639311"/>
          </a:xfrm>
          <a:custGeom>
            <a:avLst/>
            <a:gdLst/>
            <a:ahLst/>
            <a:cxnLst/>
            <a:rect l="l" t="t" r="r" b="b"/>
            <a:pathLst>
              <a:path w="1639076" h="1639311">
                <a:moveTo>
                  <a:pt x="1639076" y="822431"/>
                </a:moveTo>
                <a:lnTo>
                  <a:pt x="1639076" y="767175"/>
                </a:lnTo>
                <a:lnTo>
                  <a:pt x="1633518" y="717576"/>
                </a:lnTo>
                <a:lnTo>
                  <a:pt x="1628042" y="667852"/>
                </a:lnTo>
                <a:lnTo>
                  <a:pt x="1617008" y="618314"/>
                </a:lnTo>
                <a:lnTo>
                  <a:pt x="1600332" y="568529"/>
                </a:lnTo>
                <a:lnTo>
                  <a:pt x="1583740" y="518991"/>
                </a:lnTo>
                <a:lnTo>
                  <a:pt x="1561755" y="469205"/>
                </a:lnTo>
                <a:lnTo>
                  <a:pt x="1539686" y="424951"/>
                </a:lnTo>
                <a:lnTo>
                  <a:pt x="1512143" y="380946"/>
                </a:lnTo>
                <a:lnTo>
                  <a:pt x="1484433" y="336692"/>
                </a:lnTo>
                <a:lnTo>
                  <a:pt x="1451331" y="298156"/>
                </a:lnTo>
                <a:lnTo>
                  <a:pt x="1418311" y="259371"/>
                </a:lnTo>
                <a:lnTo>
                  <a:pt x="1379734" y="220835"/>
                </a:lnTo>
                <a:lnTo>
                  <a:pt x="1340990" y="187831"/>
                </a:lnTo>
                <a:lnTo>
                  <a:pt x="1302412" y="154578"/>
                </a:lnTo>
                <a:lnTo>
                  <a:pt x="1258110" y="127044"/>
                </a:lnTo>
                <a:lnTo>
                  <a:pt x="1214056" y="99509"/>
                </a:lnTo>
                <a:lnTo>
                  <a:pt x="1170003" y="77258"/>
                </a:lnTo>
                <a:lnTo>
                  <a:pt x="1120225" y="55255"/>
                </a:lnTo>
                <a:lnTo>
                  <a:pt x="1070613" y="38722"/>
                </a:lnTo>
                <a:lnTo>
                  <a:pt x="1020835" y="22251"/>
                </a:lnTo>
                <a:lnTo>
                  <a:pt x="971223" y="11187"/>
                </a:lnTo>
                <a:lnTo>
                  <a:pt x="921694" y="5718"/>
                </a:lnTo>
                <a:lnTo>
                  <a:pt x="871834" y="0"/>
                </a:lnTo>
                <a:lnTo>
                  <a:pt x="822305" y="0"/>
                </a:lnTo>
                <a:lnTo>
                  <a:pt x="766968" y="0"/>
                </a:lnTo>
                <a:lnTo>
                  <a:pt x="717439" y="5718"/>
                </a:lnTo>
                <a:lnTo>
                  <a:pt x="667661" y="11187"/>
                </a:lnTo>
                <a:lnTo>
                  <a:pt x="618050" y="22251"/>
                </a:lnTo>
                <a:lnTo>
                  <a:pt x="568438" y="38722"/>
                </a:lnTo>
                <a:lnTo>
                  <a:pt x="518660" y="55255"/>
                </a:lnTo>
                <a:lnTo>
                  <a:pt x="469048" y="77258"/>
                </a:lnTo>
                <a:lnTo>
                  <a:pt x="424829" y="99509"/>
                </a:lnTo>
                <a:lnTo>
                  <a:pt x="380775" y="127044"/>
                </a:lnTo>
                <a:lnTo>
                  <a:pt x="336639" y="154578"/>
                </a:lnTo>
                <a:lnTo>
                  <a:pt x="297895" y="187831"/>
                </a:lnTo>
                <a:lnTo>
                  <a:pt x="259317" y="220835"/>
                </a:lnTo>
                <a:lnTo>
                  <a:pt x="220739" y="259371"/>
                </a:lnTo>
                <a:lnTo>
                  <a:pt x="187471" y="298156"/>
                </a:lnTo>
                <a:lnTo>
                  <a:pt x="154452" y="336692"/>
                </a:lnTo>
                <a:lnTo>
                  <a:pt x="126908" y="380946"/>
                </a:lnTo>
                <a:lnTo>
                  <a:pt x="99364" y="424951"/>
                </a:lnTo>
                <a:lnTo>
                  <a:pt x="77130" y="469205"/>
                </a:lnTo>
                <a:lnTo>
                  <a:pt x="55062" y="518991"/>
                </a:lnTo>
                <a:lnTo>
                  <a:pt x="38561" y="568529"/>
                </a:lnTo>
                <a:lnTo>
                  <a:pt x="22034" y="618314"/>
                </a:lnTo>
                <a:lnTo>
                  <a:pt x="11017" y="667852"/>
                </a:lnTo>
                <a:lnTo>
                  <a:pt x="5508" y="717576"/>
                </a:lnTo>
                <a:lnTo>
                  <a:pt x="0" y="767175"/>
                </a:lnTo>
                <a:lnTo>
                  <a:pt x="0" y="872154"/>
                </a:lnTo>
                <a:lnTo>
                  <a:pt x="5508" y="921692"/>
                </a:lnTo>
                <a:lnTo>
                  <a:pt x="11017" y="971477"/>
                </a:lnTo>
                <a:lnTo>
                  <a:pt x="22034" y="1021015"/>
                </a:lnTo>
                <a:lnTo>
                  <a:pt x="38561" y="1070801"/>
                </a:lnTo>
                <a:lnTo>
                  <a:pt x="55062" y="1120524"/>
                </a:lnTo>
                <a:lnTo>
                  <a:pt x="77130" y="1170062"/>
                </a:lnTo>
                <a:lnTo>
                  <a:pt x="99364" y="1214316"/>
                </a:lnTo>
                <a:lnTo>
                  <a:pt x="126908" y="1258384"/>
                </a:lnTo>
                <a:lnTo>
                  <a:pt x="154452" y="1302638"/>
                </a:lnTo>
                <a:lnTo>
                  <a:pt x="187471" y="1341174"/>
                </a:lnTo>
                <a:lnTo>
                  <a:pt x="220739" y="1379896"/>
                </a:lnTo>
                <a:lnTo>
                  <a:pt x="259317" y="1418463"/>
                </a:lnTo>
                <a:lnTo>
                  <a:pt x="297895" y="1451498"/>
                </a:lnTo>
                <a:lnTo>
                  <a:pt x="336639" y="1484739"/>
                </a:lnTo>
                <a:lnTo>
                  <a:pt x="380775" y="1512267"/>
                </a:lnTo>
                <a:lnTo>
                  <a:pt x="424829" y="1539795"/>
                </a:lnTo>
                <a:lnTo>
                  <a:pt x="469048" y="1562022"/>
                </a:lnTo>
                <a:lnTo>
                  <a:pt x="518660" y="1584049"/>
                </a:lnTo>
                <a:lnTo>
                  <a:pt x="568438" y="1600564"/>
                </a:lnTo>
                <a:lnTo>
                  <a:pt x="618050" y="1617085"/>
                </a:lnTo>
                <a:lnTo>
                  <a:pt x="667661" y="1628092"/>
                </a:lnTo>
                <a:lnTo>
                  <a:pt x="717439" y="1633804"/>
                </a:lnTo>
                <a:lnTo>
                  <a:pt x="766968" y="1639311"/>
                </a:lnTo>
                <a:lnTo>
                  <a:pt x="822305" y="1639311"/>
                </a:lnTo>
                <a:lnTo>
                  <a:pt x="871834" y="1639311"/>
                </a:lnTo>
                <a:lnTo>
                  <a:pt x="921694" y="1633804"/>
                </a:lnTo>
                <a:lnTo>
                  <a:pt x="971223" y="1628092"/>
                </a:lnTo>
                <a:lnTo>
                  <a:pt x="1020835" y="1617085"/>
                </a:lnTo>
                <a:lnTo>
                  <a:pt x="1070613" y="1600564"/>
                </a:lnTo>
                <a:lnTo>
                  <a:pt x="1120225" y="1584049"/>
                </a:lnTo>
                <a:lnTo>
                  <a:pt x="1170003" y="1562022"/>
                </a:lnTo>
                <a:lnTo>
                  <a:pt x="1214056" y="1539795"/>
                </a:lnTo>
                <a:lnTo>
                  <a:pt x="1258110" y="1512267"/>
                </a:lnTo>
                <a:lnTo>
                  <a:pt x="1302412" y="1484739"/>
                </a:lnTo>
                <a:lnTo>
                  <a:pt x="1340990" y="1451498"/>
                </a:lnTo>
                <a:lnTo>
                  <a:pt x="1379734" y="1418463"/>
                </a:lnTo>
                <a:lnTo>
                  <a:pt x="1418311" y="1379896"/>
                </a:lnTo>
                <a:lnTo>
                  <a:pt x="1451331" y="1341174"/>
                </a:lnTo>
                <a:lnTo>
                  <a:pt x="1484433" y="1302638"/>
                </a:lnTo>
                <a:lnTo>
                  <a:pt x="1512143" y="1258384"/>
                </a:lnTo>
                <a:lnTo>
                  <a:pt x="1539686" y="1214316"/>
                </a:lnTo>
                <a:lnTo>
                  <a:pt x="1561755" y="1170062"/>
                </a:lnTo>
                <a:lnTo>
                  <a:pt x="1583740" y="1120524"/>
                </a:lnTo>
                <a:lnTo>
                  <a:pt x="1600332" y="1070801"/>
                </a:lnTo>
                <a:lnTo>
                  <a:pt x="1617008" y="1021015"/>
                </a:lnTo>
                <a:lnTo>
                  <a:pt x="1628042" y="971477"/>
                </a:lnTo>
                <a:lnTo>
                  <a:pt x="1633518" y="921692"/>
                </a:lnTo>
                <a:lnTo>
                  <a:pt x="1639076" y="872154"/>
                </a:lnTo>
                <a:lnTo>
                  <a:pt x="1639076" y="8224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5171229" y="1644017"/>
            <a:ext cx="654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90">
                <a:latin typeface="Arial"/>
                <a:cs typeface="Arial"/>
              </a:rPr>
              <a:t>2</a:t>
            </a:r>
            <a:endParaRPr sz="4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317617" y="2125300"/>
            <a:ext cx="1418253" cy="822368"/>
          </a:xfrm>
          <a:custGeom>
            <a:avLst/>
            <a:gdLst/>
            <a:ahLst/>
            <a:cxnLst/>
            <a:rect l="l" t="t" r="r" b="b"/>
            <a:pathLst>
              <a:path w="1418253" h="822368">
                <a:moveTo>
                  <a:pt x="0" y="822368"/>
                </a:moveTo>
                <a:lnTo>
                  <a:pt x="1418253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5738692" y="2128035"/>
            <a:ext cx="5475" cy="0"/>
          </a:xfrm>
          <a:custGeom>
            <a:avLst/>
            <a:gdLst/>
            <a:ahLst/>
            <a:cxnLst/>
            <a:rect l="l" t="t" r="r" b="b"/>
            <a:pathLst>
              <a:path w="5475" h="0">
                <a:moveTo>
                  <a:pt x="0" y="0"/>
                </a:moveTo>
                <a:lnTo>
                  <a:pt x="5475" y="0"/>
                </a:lnTo>
              </a:path>
            </a:pathLst>
          </a:custGeom>
          <a:ln w="5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615538" y="1827331"/>
            <a:ext cx="822247" cy="1418277"/>
          </a:xfrm>
          <a:custGeom>
            <a:avLst/>
            <a:gdLst/>
            <a:ahLst/>
            <a:cxnLst/>
            <a:rect l="l" t="t" r="r" b="b"/>
            <a:pathLst>
              <a:path w="822247" h="1418277">
                <a:moveTo>
                  <a:pt x="0" y="1418277"/>
                </a:moveTo>
                <a:lnTo>
                  <a:pt x="822247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5440522" y="1830128"/>
            <a:ext cx="5558" cy="0"/>
          </a:xfrm>
          <a:custGeom>
            <a:avLst/>
            <a:gdLst/>
            <a:ahLst/>
            <a:cxnLst/>
            <a:rect l="l" t="t" r="r" b="b"/>
            <a:pathLst>
              <a:path w="5558" h="0">
                <a:moveTo>
                  <a:pt x="0" y="0"/>
                </a:moveTo>
                <a:lnTo>
                  <a:pt x="5558" y="0"/>
                </a:lnTo>
              </a:path>
            </a:pathLst>
          </a:custGeom>
          <a:ln w="5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5029523" y="1716820"/>
            <a:ext cx="0" cy="1639311"/>
          </a:xfrm>
          <a:custGeom>
            <a:avLst/>
            <a:gdLst/>
            <a:ahLst/>
            <a:cxnLst/>
            <a:rect l="l" t="t" r="r" b="b"/>
            <a:pathLst>
              <a:path w="0" h="1639311">
                <a:moveTo>
                  <a:pt x="0" y="163931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5032261" y="1719554"/>
            <a:ext cx="5475" cy="0"/>
          </a:xfrm>
          <a:custGeom>
            <a:avLst/>
            <a:gdLst/>
            <a:ahLst/>
            <a:cxnLst/>
            <a:rect l="l" t="t" r="r" b="b"/>
            <a:pathLst>
              <a:path w="5475" h="0">
                <a:moveTo>
                  <a:pt x="0" y="0"/>
                </a:moveTo>
                <a:lnTo>
                  <a:pt x="5475" y="0"/>
                </a:lnTo>
              </a:path>
            </a:pathLst>
          </a:custGeom>
          <a:ln w="5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615538" y="1827331"/>
            <a:ext cx="822247" cy="1418277"/>
          </a:xfrm>
          <a:custGeom>
            <a:avLst/>
            <a:gdLst/>
            <a:ahLst/>
            <a:cxnLst/>
            <a:rect l="l" t="t" r="r" b="b"/>
            <a:pathLst>
              <a:path w="822247" h="1418277">
                <a:moveTo>
                  <a:pt x="822247" y="141827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618275" y="1830128"/>
            <a:ext cx="5475" cy="0"/>
          </a:xfrm>
          <a:custGeom>
            <a:avLst/>
            <a:gdLst/>
            <a:ahLst/>
            <a:cxnLst/>
            <a:rect l="l" t="t" r="r" b="b"/>
            <a:pathLst>
              <a:path w="5475" h="0">
                <a:moveTo>
                  <a:pt x="0" y="0"/>
                </a:moveTo>
                <a:lnTo>
                  <a:pt x="5475" y="0"/>
                </a:lnTo>
              </a:path>
            </a:pathLst>
          </a:custGeom>
          <a:ln w="5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317617" y="2125300"/>
            <a:ext cx="1418253" cy="822368"/>
          </a:xfrm>
          <a:custGeom>
            <a:avLst/>
            <a:gdLst/>
            <a:ahLst/>
            <a:cxnLst/>
            <a:rect l="l" t="t" r="r" b="b"/>
            <a:pathLst>
              <a:path w="1418253" h="822368">
                <a:moveTo>
                  <a:pt x="1418253" y="82236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320355" y="2128035"/>
            <a:ext cx="5475" cy="0"/>
          </a:xfrm>
          <a:custGeom>
            <a:avLst/>
            <a:gdLst/>
            <a:ahLst/>
            <a:cxnLst/>
            <a:rect l="l" t="t" r="r" b="b"/>
            <a:pathLst>
              <a:path w="5475" h="0">
                <a:moveTo>
                  <a:pt x="0" y="0"/>
                </a:moveTo>
                <a:lnTo>
                  <a:pt x="5475" y="0"/>
                </a:lnTo>
              </a:path>
            </a:pathLst>
          </a:custGeom>
          <a:ln w="550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207218" y="2536453"/>
            <a:ext cx="1639076" cy="0"/>
          </a:xfrm>
          <a:custGeom>
            <a:avLst/>
            <a:gdLst/>
            <a:ahLst/>
            <a:cxnLst/>
            <a:rect l="l" t="t" r="r" b="b"/>
            <a:pathLst>
              <a:path w="1639076" h="0">
                <a:moveTo>
                  <a:pt x="0" y="0"/>
                </a:moveTo>
                <a:lnTo>
                  <a:pt x="1639076" y="0"/>
                </a:lnTo>
              </a:path>
            </a:pathLst>
          </a:custGeom>
          <a:ln w="550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756273" y="2063436"/>
            <a:ext cx="10287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30</a:t>
            </a:r>
            <a:endParaRPr sz="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172276" y="2963126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210</a:t>
            </a:r>
            <a:endParaRPr sz="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425085" y="1732277"/>
            <a:ext cx="10287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60</a:t>
            </a:r>
            <a:endParaRPr sz="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503448" y="3294112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240</a:t>
            </a:r>
            <a:endParaRPr sz="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77996" y="1610951"/>
            <a:ext cx="102870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90</a:t>
            </a:r>
            <a:endParaRPr sz="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56011" y="3415649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270</a:t>
            </a:r>
            <a:endParaRPr sz="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03448" y="1732277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120</a:t>
            </a:r>
            <a:endParaRPr sz="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403016" y="3294112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300</a:t>
            </a:r>
            <a:endParaRPr sz="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172276" y="2063436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150</a:t>
            </a:r>
            <a:endParaRPr sz="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734205" y="2963126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330</a:t>
            </a:r>
            <a:endParaRPr sz="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050867" y="2510453"/>
            <a:ext cx="1416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5">
                <a:latin typeface="Arial"/>
                <a:cs typeface="Arial"/>
              </a:rPr>
              <a:t>180</a:t>
            </a:r>
            <a:endParaRPr sz="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894158" y="2515985"/>
            <a:ext cx="65405" cy="74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9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576960" y="1821861"/>
            <a:ext cx="1269335" cy="1429247"/>
          </a:xfrm>
          <a:custGeom>
            <a:avLst/>
            <a:gdLst/>
            <a:ahLst/>
            <a:cxnLst/>
            <a:rect l="l" t="t" r="r" b="b"/>
            <a:pathLst>
              <a:path w="1269335" h="1429247">
                <a:moveTo>
                  <a:pt x="1269335" y="717389"/>
                </a:moveTo>
                <a:lnTo>
                  <a:pt x="1263776" y="612534"/>
                </a:lnTo>
                <a:lnTo>
                  <a:pt x="1241791" y="507741"/>
                </a:lnTo>
                <a:lnTo>
                  <a:pt x="1203047" y="413950"/>
                </a:lnTo>
                <a:lnTo>
                  <a:pt x="1153435" y="319910"/>
                </a:lnTo>
                <a:lnTo>
                  <a:pt x="1092623" y="242838"/>
                </a:lnTo>
                <a:lnTo>
                  <a:pt x="1021026" y="171049"/>
                </a:lnTo>
                <a:lnTo>
                  <a:pt x="943705" y="110324"/>
                </a:lnTo>
                <a:lnTo>
                  <a:pt x="855349" y="60538"/>
                </a:lnTo>
                <a:lnTo>
                  <a:pt x="761435" y="27534"/>
                </a:lnTo>
                <a:lnTo>
                  <a:pt x="667769" y="5469"/>
                </a:lnTo>
                <a:lnTo>
                  <a:pt x="573938" y="0"/>
                </a:lnTo>
                <a:lnTo>
                  <a:pt x="485582" y="5469"/>
                </a:lnTo>
                <a:lnTo>
                  <a:pt x="397227" y="27534"/>
                </a:lnTo>
                <a:lnTo>
                  <a:pt x="314596" y="60538"/>
                </a:lnTo>
                <a:lnTo>
                  <a:pt x="237274" y="99261"/>
                </a:lnTo>
                <a:lnTo>
                  <a:pt x="170986" y="154330"/>
                </a:lnTo>
                <a:lnTo>
                  <a:pt x="115899" y="209585"/>
                </a:lnTo>
                <a:lnTo>
                  <a:pt x="71597" y="275904"/>
                </a:lnTo>
                <a:lnTo>
                  <a:pt x="33019" y="342161"/>
                </a:lnTo>
                <a:lnTo>
                  <a:pt x="11034" y="413950"/>
                </a:lnTo>
                <a:lnTo>
                  <a:pt x="0" y="480020"/>
                </a:lnTo>
                <a:lnTo>
                  <a:pt x="0" y="551809"/>
                </a:lnTo>
                <a:lnTo>
                  <a:pt x="5475" y="612534"/>
                </a:lnTo>
                <a:lnTo>
                  <a:pt x="21985" y="673321"/>
                </a:lnTo>
                <a:lnTo>
                  <a:pt x="44053" y="728390"/>
                </a:lnTo>
                <a:lnTo>
                  <a:pt x="77321" y="772645"/>
                </a:lnTo>
                <a:lnTo>
                  <a:pt x="110340" y="811180"/>
                </a:lnTo>
                <a:lnTo>
                  <a:pt x="148918" y="844433"/>
                </a:lnTo>
                <a:lnTo>
                  <a:pt x="193221" y="871968"/>
                </a:lnTo>
                <a:lnTo>
                  <a:pt x="231798" y="882969"/>
                </a:lnTo>
                <a:lnTo>
                  <a:pt x="270293" y="893971"/>
                </a:lnTo>
                <a:lnTo>
                  <a:pt x="309120" y="893971"/>
                </a:lnTo>
                <a:lnTo>
                  <a:pt x="347698" y="893971"/>
                </a:lnTo>
                <a:lnTo>
                  <a:pt x="380717" y="882969"/>
                </a:lnTo>
                <a:lnTo>
                  <a:pt x="430495" y="855435"/>
                </a:lnTo>
                <a:lnTo>
                  <a:pt x="463597" y="816650"/>
                </a:lnTo>
                <a:lnTo>
                  <a:pt x="474548" y="783646"/>
                </a:lnTo>
                <a:lnTo>
                  <a:pt x="474548" y="739392"/>
                </a:lnTo>
                <a:lnTo>
                  <a:pt x="469073" y="728390"/>
                </a:lnTo>
                <a:lnTo>
                  <a:pt x="463597" y="722859"/>
                </a:lnTo>
                <a:lnTo>
                  <a:pt x="458039" y="717389"/>
                </a:lnTo>
                <a:lnTo>
                  <a:pt x="452563" y="711857"/>
                </a:lnTo>
                <a:lnTo>
                  <a:pt x="458039" y="711857"/>
                </a:lnTo>
                <a:lnTo>
                  <a:pt x="463597" y="706326"/>
                </a:lnTo>
                <a:lnTo>
                  <a:pt x="469073" y="700856"/>
                </a:lnTo>
                <a:lnTo>
                  <a:pt x="474548" y="689855"/>
                </a:lnTo>
                <a:lnTo>
                  <a:pt x="474548" y="645600"/>
                </a:lnTo>
                <a:lnTo>
                  <a:pt x="469073" y="629067"/>
                </a:lnTo>
                <a:lnTo>
                  <a:pt x="463597" y="612534"/>
                </a:lnTo>
                <a:lnTo>
                  <a:pt x="430495" y="573812"/>
                </a:lnTo>
                <a:lnTo>
                  <a:pt x="380717" y="546277"/>
                </a:lnTo>
                <a:lnTo>
                  <a:pt x="347698" y="535276"/>
                </a:lnTo>
                <a:lnTo>
                  <a:pt x="309120" y="535276"/>
                </a:lnTo>
                <a:lnTo>
                  <a:pt x="270293" y="535276"/>
                </a:lnTo>
                <a:lnTo>
                  <a:pt x="231798" y="546277"/>
                </a:lnTo>
                <a:lnTo>
                  <a:pt x="193221" y="557279"/>
                </a:lnTo>
                <a:lnTo>
                  <a:pt x="148918" y="585000"/>
                </a:lnTo>
                <a:lnTo>
                  <a:pt x="110340" y="618066"/>
                </a:lnTo>
                <a:lnTo>
                  <a:pt x="77321" y="656602"/>
                </a:lnTo>
                <a:lnTo>
                  <a:pt x="44053" y="700856"/>
                </a:lnTo>
                <a:lnTo>
                  <a:pt x="21985" y="756111"/>
                </a:lnTo>
                <a:lnTo>
                  <a:pt x="5475" y="816650"/>
                </a:lnTo>
                <a:lnTo>
                  <a:pt x="0" y="877437"/>
                </a:lnTo>
                <a:lnTo>
                  <a:pt x="0" y="949226"/>
                </a:lnTo>
                <a:lnTo>
                  <a:pt x="11034" y="1015483"/>
                </a:lnTo>
                <a:lnTo>
                  <a:pt x="33019" y="1087085"/>
                </a:lnTo>
                <a:lnTo>
                  <a:pt x="71597" y="1153342"/>
                </a:lnTo>
                <a:lnTo>
                  <a:pt x="115899" y="1219599"/>
                </a:lnTo>
                <a:lnTo>
                  <a:pt x="170986" y="1274855"/>
                </a:lnTo>
                <a:lnTo>
                  <a:pt x="237274" y="1329942"/>
                </a:lnTo>
                <a:lnTo>
                  <a:pt x="314596" y="1368683"/>
                </a:lnTo>
                <a:lnTo>
                  <a:pt x="397227" y="1401719"/>
                </a:lnTo>
                <a:lnTo>
                  <a:pt x="485582" y="1423746"/>
                </a:lnTo>
                <a:lnTo>
                  <a:pt x="573938" y="1429247"/>
                </a:lnTo>
                <a:lnTo>
                  <a:pt x="667769" y="1423746"/>
                </a:lnTo>
                <a:lnTo>
                  <a:pt x="761435" y="1401719"/>
                </a:lnTo>
                <a:lnTo>
                  <a:pt x="855349" y="1368683"/>
                </a:lnTo>
                <a:lnTo>
                  <a:pt x="943705" y="1318928"/>
                </a:lnTo>
                <a:lnTo>
                  <a:pt x="1021026" y="1258135"/>
                </a:lnTo>
                <a:lnTo>
                  <a:pt x="1092623" y="1186595"/>
                </a:lnTo>
                <a:lnTo>
                  <a:pt x="1153435" y="1109274"/>
                </a:lnTo>
                <a:lnTo>
                  <a:pt x="1203047" y="1015483"/>
                </a:lnTo>
                <a:lnTo>
                  <a:pt x="1241791" y="921505"/>
                </a:lnTo>
                <a:lnTo>
                  <a:pt x="1263776" y="816650"/>
                </a:lnTo>
                <a:lnTo>
                  <a:pt x="1269335" y="717389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7" name="object 5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7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80059"/>
            <a:ext cx="6534784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452620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Fiv</a:t>
            </a:r>
            <a:r>
              <a:rPr dirty="0" smtClean="0" sz="1200" spc="-5">
                <a:latin typeface="Andalus"/>
                <a:cs typeface="Andalus"/>
              </a:rPr>
              <a:t>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Gr</a:t>
            </a:r>
            <a:r>
              <a:rPr dirty="0" smtClean="0" sz="1200" spc="-10">
                <a:latin typeface="Andalus"/>
                <a:cs typeface="Andalus"/>
              </a:rPr>
              <a:t>aph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c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</a:t>
            </a:r>
            <a:r>
              <a:rPr dirty="0" smtClean="0" sz="1200" spc="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ure: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1018540"/>
            <a:ext cx="6689090" cy="41846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945505">
              <a:lnSpc>
                <a:spcPct val="100000"/>
              </a:lnSpc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&gt;s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ms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endParaRPr sz="1400">
              <a:latin typeface="Andalus"/>
              <a:cs typeface="Andalus"/>
            </a:endParaRPr>
          </a:p>
          <a:p>
            <a:pPr algn="just" marL="12700" marR="4885055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x^</a:t>
            </a:r>
            <a:r>
              <a:rPr dirty="0" smtClean="0" sz="1400" spc="-10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+7</a:t>
            </a:r>
            <a:r>
              <a:rPr dirty="0" smtClean="0" sz="1400" spc="-10">
                <a:latin typeface="Andalus"/>
                <a:cs typeface="Andalus"/>
              </a:rPr>
              <a:t>*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^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5</a:t>
            </a:r>
            <a:r>
              <a:rPr dirty="0" smtClean="0" sz="1400" spc="-10">
                <a:latin typeface="Andalus"/>
                <a:cs typeface="Andalus"/>
              </a:rPr>
              <a:t>*</a:t>
            </a:r>
            <a:r>
              <a:rPr dirty="0" smtClean="0" sz="1400" spc="0">
                <a:latin typeface="Andalus"/>
                <a:cs typeface="Andalus"/>
              </a:rPr>
              <a:t>x+4;</a:t>
            </a:r>
            <a:endParaRPr sz="1400">
              <a:latin typeface="Andalus"/>
              <a:cs typeface="Andalus"/>
            </a:endParaRPr>
          </a:p>
          <a:p>
            <a:pPr algn="just" marL="12700" marR="5378450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[</a:t>
            </a:r>
            <a:r>
              <a:rPr dirty="0" smtClean="0" sz="1400" spc="0">
                <a:latin typeface="Andalus"/>
                <a:cs typeface="Andalus"/>
              </a:rPr>
              <a:t>1:5])</a:t>
            </a:r>
            <a:endParaRPr sz="1400">
              <a:latin typeface="Andalus"/>
              <a:cs typeface="Andalus"/>
            </a:endParaRPr>
          </a:p>
          <a:p>
            <a:pPr algn="just" marL="12700" marR="564261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yp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ff(y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algn="just" marL="12700" marR="574294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gur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(2)</a:t>
            </a:r>
            <a:endParaRPr sz="1400">
              <a:latin typeface="Andalus"/>
              <a:cs typeface="Andalus"/>
            </a:endParaRPr>
          </a:p>
          <a:p>
            <a:pPr algn="just" marL="12700" marR="528383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yp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[</a:t>
            </a:r>
            <a:r>
              <a:rPr dirty="0" smtClean="0" sz="1400" spc="0">
                <a:latin typeface="Andalus"/>
                <a:cs typeface="Andalus"/>
              </a:rPr>
              <a:t>1:5])</a:t>
            </a:r>
            <a:endParaRPr sz="1400">
              <a:latin typeface="Andalus"/>
              <a:cs typeface="Andalus"/>
            </a:endParaRPr>
          </a:p>
          <a:p>
            <a:pPr algn="just" marL="12700" marR="453072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5.2 T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ime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nal plot:-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LAB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as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varie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play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iz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25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-D.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as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 in </a:t>
            </a:r>
            <a:r>
              <a:rPr dirty="0" smtClean="0" sz="1400" spc="5">
                <a:latin typeface="Andalus"/>
                <a:cs typeface="Andalus"/>
              </a:rPr>
              <a:t>3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3) 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 a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ire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frame </a:t>
            </a:r>
            <a:r>
              <a:rPr dirty="0" smtClean="0" sz="1400" spc="-1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h)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urfac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urf)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  <a:p>
            <a:pPr algn="just" marL="12700" marR="3641725">
              <a:lnSpc>
                <a:spcPct val="100000"/>
              </a:lnSpc>
              <a:spcBef>
                <a:spcPts val="459"/>
              </a:spcBef>
            </a:pPr>
            <a:r>
              <a:rPr dirty="0" smtClean="0" sz="1400">
                <a:latin typeface="Andalus"/>
                <a:cs typeface="Andalus"/>
              </a:rPr>
              <a:t>5.</a:t>
            </a:r>
            <a:r>
              <a:rPr dirty="0" smtClean="0" sz="1400" spc="-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.1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Cur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Dime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pa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For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3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spac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c</a:t>
            </a:r>
            <a:r>
              <a:rPr dirty="0" smtClean="0" sz="1400" spc="-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15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ke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plot,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0">
                <a:latin typeface="Andalus"/>
                <a:cs typeface="Andalus"/>
              </a:rPr>
              <a:t> it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ta</a:t>
            </a:r>
            <a:r>
              <a:rPr dirty="0" smtClean="0" sz="1400" spc="5">
                <a:latin typeface="Andalus"/>
                <a:cs typeface="Andalus"/>
              </a:rPr>
              <a:t>k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 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rs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two,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rdi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ates, one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rdi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s,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 one 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rdi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ates</a:t>
            </a:r>
            <a:r>
              <a:rPr dirty="0" smtClean="0" sz="1400" spc="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mand:</a:t>
            </a:r>
            <a:endParaRPr sz="1400">
              <a:latin typeface="Andalus"/>
              <a:cs typeface="Andalus"/>
            </a:endParaRPr>
          </a:p>
          <a:p>
            <a:pPr algn="just" marL="12700" marR="586295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Plot3(x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y,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write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pt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5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raph to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 C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t)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t*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t*s</a:t>
            </a:r>
            <a:r>
              <a:rPr dirty="0" smtClean="0" sz="1400" spc="-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n(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),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you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know the</a:t>
            </a:r>
            <a:endParaRPr sz="1400">
              <a:latin typeface="Andalus"/>
              <a:cs typeface="Andalus"/>
            </a:endParaRPr>
          </a:p>
          <a:p>
            <a:pPr marL="2065655">
              <a:lnSpc>
                <a:spcPct val="100000"/>
              </a:lnSpc>
              <a:spcBef>
                <a:spcPts val="25"/>
              </a:spcBef>
            </a:pPr>
            <a:r>
              <a:rPr dirty="0" smtClean="0" sz="1000" spc="-10">
                <a:latin typeface="Cambria Math"/>
                <a:cs typeface="Cambria Math"/>
              </a:rPr>
              <a:t>𝝅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40177" y="5217286"/>
            <a:ext cx="228904" cy="0"/>
          </a:xfrm>
          <a:custGeom>
            <a:avLst/>
            <a:gdLst/>
            <a:ahLst/>
            <a:cxnLst/>
            <a:rect l="l" t="t" r="r" b="b"/>
            <a:pathLst>
              <a:path w="228904" h="0">
                <a:moveTo>
                  <a:pt x="0" y="0"/>
                </a:moveTo>
                <a:lnTo>
                  <a:pt x="22890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5089778"/>
            <a:ext cx="267335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268220" algn="l"/>
              </a:tabLst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5">
                <a:latin typeface="Andalus"/>
                <a:cs typeface="Andalus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𝝅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th	</a:t>
            </a:r>
            <a:r>
              <a:rPr dirty="0" smtClean="0" sz="1400" spc="0">
                <a:latin typeface="Andalus"/>
                <a:cs typeface="Andalus"/>
              </a:rPr>
              <a:t>steps.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27477" y="5230494"/>
            <a:ext cx="25400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5377814"/>
            <a:ext cx="74549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5590839"/>
            <a:ext cx="3281679" cy="2197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567815">
              <a:lnSpc>
                <a:spcPct val="127299"/>
              </a:lnSpc>
            </a:pPr>
            <a:r>
              <a:rPr dirty="0" smtClean="0" sz="1400">
                <a:latin typeface="Andalus"/>
                <a:cs typeface="Andalus"/>
              </a:rPr>
              <a:t>t =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*pi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i/1</a:t>
            </a:r>
            <a:r>
              <a:rPr dirty="0" smtClean="0" sz="1400" spc="-5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*</a:t>
            </a:r>
            <a:r>
              <a:rPr dirty="0" smtClean="0" sz="1400" spc="0">
                <a:latin typeface="Andalus"/>
                <a:cs typeface="Andalus"/>
              </a:rPr>
              <a:t>pi;</a:t>
            </a:r>
            <a:r>
              <a:rPr dirty="0" smtClean="0" sz="1400" spc="0">
                <a:latin typeface="Andalus"/>
                <a:cs typeface="Andalus"/>
              </a:rPr>
              <a:t> 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.*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.*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plot3(x,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,t);</a:t>
            </a:r>
            <a:endParaRPr sz="1400">
              <a:latin typeface="Andalus"/>
              <a:cs typeface="Andalus"/>
            </a:endParaRPr>
          </a:p>
          <a:p>
            <a:pPr marL="12700" marR="37528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title(</a:t>
            </a:r>
            <a:r>
              <a:rPr dirty="0" smtClean="0" sz="1400" spc="-5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Cur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u(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) 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*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t*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),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 &gt;')</a:t>
            </a:r>
            <a:r>
              <a:rPr dirty="0" smtClean="0" sz="1400" spc="0">
                <a:latin typeface="Andalus"/>
                <a:cs typeface="Andalus"/>
              </a:rPr>
              <a:t> xlab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l('x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-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yl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bel(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y'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label(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grid</a:t>
            </a:r>
            <a:r>
              <a:rPr dirty="0" smtClean="0" sz="1400" spc="-5">
                <a:latin typeface="Andalus"/>
                <a:cs typeface="Andalus"/>
              </a:rPr>
              <a:t> on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5.2.2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urfac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Dime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pa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:-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7761055"/>
            <a:ext cx="6689725" cy="1385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27400"/>
              </a:lnSpc>
            </a:pP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1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1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wo</a:t>
            </a:r>
            <a:r>
              <a:rPr dirty="0" smtClean="0" sz="1400" spc="1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c</a:t>
            </a:r>
            <a:r>
              <a:rPr dirty="0" smtClean="0" sz="1400" spc="9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omma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14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ac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14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14">
                <a:latin typeface="Andalus"/>
                <a:cs typeface="Andalus"/>
              </a:rPr>
              <a:t> </a:t>
            </a:r>
            <a:r>
              <a:rPr dirty="0" smtClean="0" sz="1400" spc="30">
                <a:latin typeface="Andalus"/>
                <a:cs typeface="Andalus"/>
              </a:rPr>
              <a:t>3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sp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e: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sh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1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f.</a:t>
            </a:r>
            <a:r>
              <a:rPr dirty="0" smtClean="0" sz="1400" spc="114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1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0">
                <a:latin typeface="Andalus"/>
                <a:cs typeface="Andalus"/>
              </a:rPr>
              <a:t> two 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iffe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ent 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ys 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 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  ea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 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, 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ne 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 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ing 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fac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 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 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wh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  the 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rdinate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giv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y,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one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par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met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ic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urfac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hich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x,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 are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 g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v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two o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parame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  <a:p>
            <a:pPr algn="just" marL="12700" marR="550926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h(X</a:t>
            </a:r>
            <a:r>
              <a:rPr dirty="0" smtClean="0" sz="1400" spc="5">
                <a:latin typeface="Andalus"/>
                <a:cs typeface="Andalus"/>
              </a:rPr>
              <a:t>,</a:t>
            </a:r>
            <a:r>
              <a:rPr dirty="0" smtClean="0" sz="1400" spc="-15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Z)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018124" y="5483495"/>
            <a:ext cx="2388713" cy="1844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093445" y="7352110"/>
            <a:ext cx="12255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30">
                <a:latin typeface="Arial"/>
                <a:cs typeface="Arial"/>
              </a:rPr>
              <a:t>-</a:t>
            </a:r>
            <a:r>
              <a:rPr dirty="0" smtClean="0" sz="400" spc="65">
                <a:latin typeface="Arial"/>
                <a:cs typeface="Arial"/>
              </a:rPr>
              <a:t>4</a:t>
            </a:r>
            <a:r>
              <a:rPr dirty="0" smtClean="0" sz="400" spc="8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7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24024" y="7261521"/>
            <a:ext cx="12255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30">
                <a:latin typeface="Arial"/>
                <a:cs typeface="Arial"/>
              </a:rPr>
              <a:t>-</a:t>
            </a:r>
            <a:r>
              <a:rPr dirty="0" smtClean="0" sz="400" spc="65">
                <a:latin typeface="Arial"/>
                <a:cs typeface="Arial"/>
              </a:rPr>
              <a:t>2</a:t>
            </a:r>
            <a:r>
              <a:rPr dirty="0" smtClean="0" sz="400" spc="8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49233" y="7176244"/>
            <a:ext cx="6413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8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74443" y="7085648"/>
            <a:ext cx="10033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65">
                <a:latin typeface="Arial"/>
                <a:cs typeface="Arial"/>
              </a:rPr>
              <a:t>20</a:t>
            </a:r>
            <a:endParaRPr sz="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04781" y="6995053"/>
            <a:ext cx="10033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65">
                <a:latin typeface="Arial"/>
                <a:cs typeface="Arial"/>
              </a:rPr>
              <a:t>40</a:t>
            </a:r>
            <a:endParaRPr sz="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96139" y="7341480"/>
            <a:ext cx="12255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30">
                <a:latin typeface="Arial"/>
                <a:cs typeface="Arial"/>
              </a:rPr>
              <a:t>-</a:t>
            </a:r>
            <a:r>
              <a:rPr dirty="0" smtClean="0" sz="400" spc="65">
                <a:latin typeface="Arial"/>
                <a:cs typeface="Arial"/>
              </a:rPr>
              <a:t>4</a:t>
            </a:r>
            <a:r>
              <a:rPr dirty="0" smtClean="0" sz="400" spc="8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45620" y="7229616"/>
            <a:ext cx="12255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30">
                <a:latin typeface="Arial"/>
                <a:cs typeface="Arial"/>
              </a:rPr>
              <a:t>-</a:t>
            </a:r>
            <a:r>
              <a:rPr dirty="0" smtClean="0" sz="400" spc="65">
                <a:latin typeface="Arial"/>
                <a:cs typeface="Arial"/>
              </a:rPr>
              <a:t>2</a:t>
            </a:r>
            <a:r>
              <a:rPr dirty="0" smtClean="0" sz="400" spc="8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53676" y="7112235"/>
            <a:ext cx="6413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8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65908" y="6995053"/>
            <a:ext cx="10033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65">
                <a:latin typeface="Arial"/>
                <a:cs typeface="Arial"/>
              </a:rPr>
              <a:t>20</a:t>
            </a:r>
            <a:endParaRPr sz="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93912" y="6803236"/>
            <a:ext cx="122555" cy="153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30">
                <a:latin typeface="Arial"/>
                <a:cs typeface="Arial"/>
              </a:rPr>
              <a:t>-</a:t>
            </a:r>
            <a:r>
              <a:rPr dirty="0" smtClean="0" sz="400" spc="65">
                <a:latin typeface="Arial"/>
                <a:cs typeface="Arial"/>
              </a:rPr>
              <a:t>4</a:t>
            </a:r>
            <a:r>
              <a:rPr dirty="0" smtClean="0" sz="400" spc="8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145"/>
              </a:spcBef>
            </a:pPr>
            <a:r>
              <a:rPr dirty="0" smtClean="0" sz="400" spc="65">
                <a:latin typeface="Arial"/>
                <a:cs typeface="Arial"/>
              </a:rPr>
              <a:t>40</a:t>
            </a:r>
            <a:endParaRPr sz="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93912" y="6547212"/>
            <a:ext cx="12255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30">
                <a:latin typeface="Arial"/>
                <a:cs typeface="Arial"/>
              </a:rPr>
              <a:t>-</a:t>
            </a:r>
            <a:r>
              <a:rPr dirty="0" smtClean="0" sz="400" spc="65">
                <a:latin typeface="Arial"/>
                <a:cs typeface="Arial"/>
              </a:rPr>
              <a:t>2</a:t>
            </a:r>
            <a:r>
              <a:rPr dirty="0" smtClean="0" sz="400" spc="8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52647" y="6296712"/>
            <a:ext cx="6413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8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15197" y="6046151"/>
            <a:ext cx="10033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65">
                <a:latin typeface="Arial"/>
                <a:cs typeface="Arial"/>
              </a:rPr>
              <a:t>20</a:t>
            </a:r>
            <a:endParaRPr sz="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15197" y="5795650"/>
            <a:ext cx="10033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65">
                <a:latin typeface="Arial"/>
                <a:cs typeface="Arial"/>
              </a:rPr>
              <a:t>40</a:t>
            </a:r>
            <a:endParaRPr sz="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31908" y="7400170"/>
            <a:ext cx="6032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x</a:t>
            </a:r>
            <a:endParaRPr sz="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72227" y="5379890"/>
            <a:ext cx="106045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80">
                <a:latin typeface="Arial"/>
                <a:cs typeface="Arial"/>
              </a:rPr>
              <a:t>C</a:t>
            </a:r>
            <a:r>
              <a:rPr dirty="0" smtClean="0" sz="400" spc="65">
                <a:latin typeface="Arial"/>
                <a:cs typeface="Arial"/>
              </a:rPr>
              <a:t>u</a:t>
            </a:r>
            <a:r>
              <a:rPr dirty="0" smtClean="0" sz="400" spc="30">
                <a:latin typeface="Arial"/>
                <a:cs typeface="Arial"/>
              </a:rPr>
              <a:t>r</a:t>
            </a:r>
            <a:r>
              <a:rPr dirty="0" smtClean="0" sz="400" spc="5">
                <a:latin typeface="Arial"/>
                <a:cs typeface="Arial"/>
              </a:rPr>
              <a:t>v</a:t>
            </a:r>
            <a:r>
              <a:rPr dirty="0" smtClean="0" sz="400" spc="80">
                <a:latin typeface="Arial"/>
                <a:cs typeface="Arial"/>
              </a:rPr>
              <a:t>e</a:t>
            </a:r>
            <a:r>
              <a:rPr dirty="0" smtClean="0" sz="400" spc="45">
                <a:latin typeface="Arial"/>
                <a:cs typeface="Arial"/>
              </a:rPr>
              <a:t> </a:t>
            </a:r>
            <a:r>
              <a:rPr dirty="0" smtClean="0" sz="400" spc="65">
                <a:latin typeface="Arial"/>
                <a:cs typeface="Arial"/>
              </a:rPr>
              <a:t>u</a:t>
            </a:r>
            <a:r>
              <a:rPr dirty="0" smtClean="0" sz="400" spc="30">
                <a:latin typeface="Arial"/>
                <a:cs typeface="Arial"/>
              </a:rPr>
              <a:t>(</a:t>
            </a:r>
            <a:r>
              <a:rPr dirty="0" smtClean="0" sz="400" spc="50">
                <a:latin typeface="Arial"/>
                <a:cs typeface="Arial"/>
              </a:rPr>
              <a:t>t</a:t>
            </a:r>
            <a:r>
              <a:rPr dirty="0" smtClean="0" sz="400" spc="45">
                <a:latin typeface="Arial"/>
                <a:cs typeface="Arial"/>
              </a:rPr>
              <a:t>)</a:t>
            </a:r>
            <a:r>
              <a:rPr dirty="0" smtClean="0" sz="400" spc="40">
                <a:latin typeface="Arial"/>
                <a:cs typeface="Arial"/>
              </a:rPr>
              <a:t> </a:t>
            </a:r>
            <a:r>
              <a:rPr dirty="0" smtClean="0" sz="400" spc="80">
                <a:latin typeface="Arial"/>
                <a:cs typeface="Arial"/>
              </a:rPr>
              <a:t>=</a:t>
            </a:r>
            <a:r>
              <a:rPr dirty="0" smtClean="0" sz="400" spc="80">
                <a:latin typeface="Arial"/>
                <a:cs typeface="Arial"/>
              </a:rPr>
              <a:t> </a:t>
            </a:r>
            <a:r>
              <a:rPr dirty="0" smtClean="0" sz="400" spc="-40">
                <a:latin typeface="Arial"/>
                <a:cs typeface="Arial"/>
              </a:rPr>
              <a:t> </a:t>
            </a:r>
            <a:r>
              <a:rPr dirty="0" smtClean="0" sz="400" spc="80">
                <a:latin typeface="Arial"/>
                <a:cs typeface="Arial"/>
              </a:rPr>
              <a:t>&lt;</a:t>
            </a:r>
            <a:r>
              <a:rPr dirty="0" smtClean="0" sz="400" spc="80">
                <a:latin typeface="Arial"/>
                <a:cs typeface="Arial"/>
              </a:rPr>
              <a:t> </a:t>
            </a:r>
            <a:r>
              <a:rPr dirty="0" smtClean="0" sz="400" spc="-40">
                <a:latin typeface="Arial"/>
                <a:cs typeface="Arial"/>
              </a:rPr>
              <a:t> </a:t>
            </a:r>
            <a:r>
              <a:rPr dirty="0" smtClean="0" sz="400" spc="50">
                <a:latin typeface="Arial"/>
                <a:cs typeface="Arial"/>
              </a:rPr>
              <a:t>t</a:t>
            </a:r>
            <a:r>
              <a:rPr dirty="0" smtClean="0" sz="400" spc="50">
                <a:latin typeface="Arial"/>
                <a:cs typeface="Arial"/>
              </a:rPr>
              <a:t>*</a:t>
            </a:r>
            <a:r>
              <a:rPr dirty="0" smtClean="0" sz="400" spc="85">
                <a:latin typeface="Arial"/>
                <a:cs typeface="Arial"/>
              </a:rPr>
              <a:t>c</a:t>
            </a:r>
            <a:r>
              <a:rPr dirty="0" smtClean="0" sz="400" spc="65">
                <a:latin typeface="Arial"/>
                <a:cs typeface="Arial"/>
              </a:rPr>
              <a:t>o</a:t>
            </a:r>
            <a:r>
              <a:rPr dirty="0" smtClean="0" sz="400" spc="85">
                <a:latin typeface="Arial"/>
                <a:cs typeface="Arial"/>
              </a:rPr>
              <a:t>s</a:t>
            </a:r>
            <a:r>
              <a:rPr dirty="0" smtClean="0" sz="400" spc="30">
                <a:latin typeface="Arial"/>
                <a:cs typeface="Arial"/>
              </a:rPr>
              <a:t>(</a:t>
            </a:r>
            <a:r>
              <a:rPr dirty="0" smtClean="0" sz="400" spc="50">
                <a:latin typeface="Arial"/>
                <a:cs typeface="Arial"/>
              </a:rPr>
              <a:t>t</a:t>
            </a:r>
            <a:r>
              <a:rPr dirty="0" smtClean="0" sz="400" spc="30">
                <a:latin typeface="Arial"/>
                <a:cs typeface="Arial"/>
              </a:rPr>
              <a:t>)</a:t>
            </a:r>
            <a:r>
              <a:rPr dirty="0" smtClean="0" sz="400" spc="40">
                <a:latin typeface="Arial"/>
                <a:cs typeface="Arial"/>
              </a:rPr>
              <a:t>,</a:t>
            </a:r>
            <a:r>
              <a:rPr dirty="0" smtClean="0" sz="400" spc="40">
                <a:latin typeface="Arial"/>
                <a:cs typeface="Arial"/>
              </a:rPr>
              <a:t> </a:t>
            </a:r>
            <a:r>
              <a:rPr dirty="0" smtClean="0" sz="400" spc="-40">
                <a:latin typeface="Arial"/>
                <a:cs typeface="Arial"/>
              </a:rPr>
              <a:t> </a:t>
            </a:r>
            <a:r>
              <a:rPr dirty="0" smtClean="0" sz="400" spc="50">
                <a:latin typeface="Arial"/>
                <a:cs typeface="Arial"/>
              </a:rPr>
              <a:t>t</a:t>
            </a:r>
            <a:r>
              <a:rPr dirty="0" smtClean="0" sz="400" spc="50">
                <a:latin typeface="Arial"/>
                <a:cs typeface="Arial"/>
              </a:rPr>
              <a:t>*</a:t>
            </a:r>
            <a:r>
              <a:rPr dirty="0" smtClean="0" sz="400" spc="85">
                <a:latin typeface="Arial"/>
                <a:cs typeface="Arial"/>
              </a:rPr>
              <a:t>s</a:t>
            </a:r>
            <a:r>
              <a:rPr dirty="0" smtClean="0" sz="400" spc="30">
                <a:latin typeface="Arial"/>
                <a:cs typeface="Arial"/>
              </a:rPr>
              <a:t>i</a:t>
            </a:r>
            <a:r>
              <a:rPr dirty="0" smtClean="0" sz="400" spc="65">
                <a:latin typeface="Arial"/>
                <a:cs typeface="Arial"/>
              </a:rPr>
              <a:t>n</a:t>
            </a:r>
            <a:r>
              <a:rPr dirty="0" smtClean="0" sz="400" spc="30">
                <a:latin typeface="Arial"/>
                <a:cs typeface="Arial"/>
              </a:rPr>
              <a:t>(</a:t>
            </a:r>
            <a:r>
              <a:rPr dirty="0" smtClean="0" sz="400" spc="50">
                <a:latin typeface="Arial"/>
                <a:cs typeface="Arial"/>
              </a:rPr>
              <a:t>t</a:t>
            </a:r>
            <a:r>
              <a:rPr dirty="0" smtClean="0" sz="400" spc="30">
                <a:latin typeface="Arial"/>
                <a:cs typeface="Arial"/>
              </a:rPr>
              <a:t>)</a:t>
            </a:r>
            <a:r>
              <a:rPr dirty="0" smtClean="0" sz="400" spc="40">
                <a:latin typeface="Arial"/>
                <a:cs typeface="Arial"/>
              </a:rPr>
              <a:t>,</a:t>
            </a:r>
            <a:r>
              <a:rPr dirty="0" smtClean="0" sz="400" spc="40">
                <a:latin typeface="Arial"/>
                <a:cs typeface="Arial"/>
              </a:rPr>
              <a:t> </a:t>
            </a:r>
            <a:r>
              <a:rPr dirty="0" smtClean="0" sz="400" spc="-40">
                <a:latin typeface="Arial"/>
                <a:cs typeface="Arial"/>
              </a:rPr>
              <a:t> </a:t>
            </a:r>
            <a:r>
              <a:rPr dirty="0" smtClean="0" sz="400" spc="40">
                <a:latin typeface="Arial"/>
                <a:cs typeface="Arial"/>
              </a:rPr>
              <a:t>t</a:t>
            </a:r>
            <a:r>
              <a:rPr dirty="0" smtClean="0" sz="400" spc="40">
                <a:latin typeface="Arial"/>
                <a:cs typeface="Arial"/>
              </a:rPr>
              <a:t> </a:t>
            </a:r>
            <a:r>
              <a:rPr dirty="0" smtClean="0" sz="400" spc="-40">
                <a:latin typeface="Arial"/>
                <a:cs typeface="Arial"/>
              </a:rPr>
              <a:t> </a:t>
            </a:r>
            <a:r>
              <a:rPr dirty="0" smtClean="0" sz="400" spc="80">
                <a:latin typeface="Arial"/>
                <a:cs typeface="Arial"/>
              </a:rPr>
              <a:t>&gt;</a:t>
            </a:r>
            <a:endParaRPr sz="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85580" y="7373385"/>
            <a:ext cx="6032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70">
                <a:latin typeface="Arial"/>
                <a:cs typeface="Arial"/>
              </a:rPr>
              <a:t>y</a:t>
            </a:r>
            <a:endParaRPr sz="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78227" y="6330258"/>
            <a:ext cx="95885" cy="51435"/>
          </a:xfrm>
          <a:prstGeom prst="rect">
            <a:avLst/>
          </a:prstGeom>
        </p:spPr>
        <p:txBody>
          <a:bodyPr wrap="square" lIns="0" tIns="0" rIns="0" bIns="0" rtlCol="0" vert="vert27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>
                <a:latin typeface="Arial"/>
                <a:cs typeface="Arial"/>
              </a:rPr>
              <a:t>z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8304"/>
            <a:ext cx="1444625" cy="494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8299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Fiv</a:t>
            </a:r>
            <a:r>
              <a:rPr dirty="0" smtClean="0" sz="1200" spc="-5">
                <a:latin typeface="Andalus"/>
                <a:cs typeface="Andalus"/>
              </a:rPr>
              <a:t>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Gr</a:t>
            </a:r>
            <a:r>
              <a:rPr dirty="0" smtClean="0" sz="1200" spc="-10">
                <a:latin typeface="Andalus"/>
                <a:cs typeface="Andalus"/>
              </a:rPr>
              <a:t>aph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c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84801" y="714755"/>
            <a:ext cx="209423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</a:t>
            </a:r>
            <a:r>
              <a:rPr dirty="0" smtClean="0" sz="1200" spc="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ure: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60292"/>
            <a:ext cx="2680335" cy="1384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97790">
              <a:lnSpc>
                <a:spcPct val="127299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 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su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face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5">
                <a:latin typeface="Andalus"/>
                <a:cs typeface="Andalus"/>
              </a:rPr>
              <a:t>x</a:t>
            </a:r>
            <a:r>
              <a:rPr dirty="0" smtClean="0" baseline="33950" sz="1350" spc="-7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baseline="33950" sz="1350" spc="7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5">
                <a:latin typeface="Andalus"/>
                <a:cs typeface="Andalus"/>
              </a:rPr>
              <a:t>[</a:t>
            </a:r>
            <a:r>
              <a:rPr dirty="0" smtClean="0" sz="1400" spc="-1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,Y]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hg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id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2:</a:t>
            </a:r>
            <a:r>
              <a:rPr dirty="0" smtClean="0" sz="1400" spc="-5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2, 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-5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2);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 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10">
                <a:latin typeface="Andalus"/>
                <a:cs typeface="Andalus"/>
              </a:rPr>
              <a:t>^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Y.</a:t>
            </a:r>
            <a:r>
              <a:rPr dirty="0" smtClean="0" sz="1400" spc="-10">
                <a:latin typeface="Andalus"/>
                <a:cs typeface="Andalus"/>
              </a:rPr>
              <a:t>^</a:t>
            </a:r>
            <a:r>
              <a:rPr dirty="0" smtClean="0" sz="1400" spc="0">
                <a:latin typeface="Andalus"/>
                <a:cs typeface="Andalus"/>
              </a:rPr>
              <a:t>2;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X, Y,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2647950"/>
            <a:ext cx="2414905" cy="15970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t = 0:p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/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*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i;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2140"/>
              </a:lnSpc>
              <a:spcBef>
                <a:spcPts val="140"/>
              </a:spcBef>
            </a:pPr>
            <a:r>
              <a:rPr dirty="0" smtClean="0" sz="1400">
                <a:latin typeface="Andalus"/>
                <a:cs typeface="Andalus"/>
              </a:rPr>
              <a:t>[X</a:t>
            </a:r>
            <a:r>
              <a:rPr dirty="0" smtClean="0" sz="1400" spc="5">
                <a:latin typeface="Andalus"/>
                <a:cs typeface="Andalus"/>
              </a:rPr>
              <a:t>,</a:t>
            </a:r>
            <a:r>
              <a:rPr dirty="0" smtClean="0" sz="1400" spc="-15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,Z]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(4</a:t>
            </a:r>
            <a:r>
              <a:rPr dirty="0" smtClean="0" sz="1400" spc="-10">
                <a:latin typeface="Andalus"/>
                <a:cs typeface="Andalus"/>
              </a:rPr>
              <a:t>*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r>
              <a:rPr dirty="0" smtClean="0" sz="1400" spc="0">
                <a:latin typeface="Andalus"/>
                <a:cs typeface="Andalus"/>
              </a:rPr>
              <a:t> 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1);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h(X); ti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le(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X');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2);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h(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); title(</a:t>
            </a:r>
            <a:r>
              <a:rPr dirty="0" smtClean="0" sz="1400" spc="-5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3);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h(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); title(</a:t>
            </a:r>
            <a:r>
              <a:rPr dirty="0" smtClean="0" sz="1400" spc="-5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0026" y="3462146"/>
            <a:ext cx="297434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%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is ex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mple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4275962"/>
            <a:ext cx="6689725" cy="7823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4);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h(X,Y,Z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'X,</a:t>
            </a:r>
            <a:r>
              <a:rPr dirty="0" smtClean="0" sz="1400" spc="-15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,Z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-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ur</a:t>
            </a:r>
            <a:r>
              <a:rPr dirty="0" smtClean="0" sz="1400" spc="-1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ace</a:t>
            </a:r>
            <a:r>
              <a:rPr dirty="0" smtClean="0" sz="1400" spc="-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-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mi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ar</a:t>
            </a:r>
            <a:r>
              <a:rPr dirty="0" smtClean="0" sz="1400" spc="-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</a:t>
            </a:r>
            <a:r>
              <a:rPr dirty="0" smtClean="0" sz="1400" spc="-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pt</a:t>
            </a:r>
            <a:r>
              <a:rPr dirty="0" smtClean="0" sz="1400" spc="-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ar</a:t>
            </a:r>
            <a:r>
              <a:rPr dirty="0" smtClean="0" sz="1400" spc="-6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ac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face</a:t>
            </a:r>
            <a:r>
              <a:rPr dirty="0" smtClean="0" sz="1400" spc="-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-7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ol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2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 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lot 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su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face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5">
                <a:latin typeface="Andalus"/>
                <a:cs typeface="Andalus"/>
              </a:rPr>
              <a:t>x</a:t>
            </a:r>
            <a:r>
              <a:rPr dirty="0" smtClean="0" baseline="33950" sz="1350" spc="-7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baseline="33950" sz="1350" spc="7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5091302"/>
            <a:ext cx="2724150" cy="7823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[X</a:t>
            </a:r>
            <a:r>
              <a:rPr dirty="0" smtClean="0" sz="1400" spc="5">
                <a:latin typeface="Andalus"/>
                <a:cs typeface="Andalus"/>
              </a:rPr>
              <a:t>,</a:t>
            </a:r>
            <a:r>
              <a:rPr dirty="0" smtClean="0" sz="1400" spc="-15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]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shgrid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2:</a:t>
            </a:r>
            <a:r>
              <a:rPr dirty="0" smtClean="0" sz="1400" spc="-5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2, 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-5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2);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 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10">
                <a:latin typeface="Andalus"/>
                <a:cs typeface="Andalus"/>
              </a:rPr>
              <a:t>^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Y.</a:t>
            </a:r>
            <a:r>
              <a:rPr dirty="0" smtClean="0" sz="1400" spc="-10">
                <a:latin typeface="Andalus"/>
                <a:cs typeface="Andalus"/>
              </a:rPr>
              <a:t>^</a:t>
            </a:r>
            <a:r>
              <a:rPr dirty="0" smtClean="0" sz="1400" spc="0">
                <a:latin typeface="Andalus"/>
                <a:cs typeface="Andalus"/>
              </a:rPr>
              <a:t>2;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urf</a:t>
            </a:r>
            <a:r>
              <a:rPr dirty="0" smtClean="0" sz="1400" spc="-1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X, Y,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678177" y="6471792"/>
            <a:ext cx="493775" cy="0"/>
          </a:xfrm>
          <a:custGeom>
            <a:avLst/>
            <a:gdLst/>
            <a:ahLst/>
            <a:cxnLst/>
            <a:rect l="l" t="t" r="r" b="b"/>
            <a:pathLst>
              <a:path w="493775" h="0">
                <a:moveTo>
                  <a:pt x="0" y="0"/>
                </a:moveTo>
                <a:lnTo>
                  <a:pt x="49377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739263" y="6471792"/>
            <a:ext cx="493775" cy="0"/>
          </a:xfrm>
          <a:custGeom>
            <a:avLst/>
            <a:gdLst/>
            <a:ahLst/>
            <a:cxnLst/>
            <a:rect l="l" t="t" r="r" b="b"/>
            <a:pathLst>
              <a:path w="493775" h="0">
                <a:moveTo>
                  <a:pt x="0" y="0"/>
                </a:moveTo>
                <a:lnTo>
                  <a:pt x="49377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185539" y="6471792"/>
            <a:ext cx="494080" cy="0"/>
          </a:xfrm>
          <a:custGeom>
            <a:avLst/>
            <a:gdLst/>
            <a:ahLst/>
            <a:cxnLst/>
            <a:rect l="l" t="t" r="r" b="b"/>
            <a:pathLst>
              <a:path w="494080" h="0">
                <a:moveTo>
                  <a:pt x="0" y="0"/>
                </a:moveTo>
                <a:lnTo>
                  <a:pt x="4940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103758" y="1085932"/>
            <a:ext cx="2110368" cy="14266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44500" y="6176644"/>
            <a:ext cx="6458585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denot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sta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 to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z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ax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s,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q</a:t>
            </a:r>
            <a:r>
              <a:rPr dirty="0" smtClean="0" sz="1400" spc="0">
                <a:latin typeface="Andalus"/>
                <a:cs typeface="Andalus"/>
              </a:rPr>
              <a:t>ua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235">
                <a:latin typeface="Andalus"/>
                <a:cs typeface="Andalus"/>
              </a:rPr>
              <a:t>n</a:t>
            </a:r>
            <a:r>
              <a:rPr dirty="0" smtClean="0" baseline="166666" sz="375" spc="52">
                <a:latin typeface="Arial"/>
                <a:cs typeface="Arial"/>
              </a:rPr>
              <a:t>-</a:t>
            </a:r>
            <a:r>
              <a:rPr dirty="0" smtClean="0" baseline="166666" sz="375" spc="127">
                <a:latin typeface="Arial"/>
                <a:cs typeface="Arial"/>
              </a:rPr>
              <a:t>2</a:t>
            </a:r>
            <a:r>
              <a:rPr dirty="0" smtClean="0" baseline="166666" sz="375" spc="127">
                <a:latin typeface="Arial"/>
                <a:cs typeface="Arial"/>
              </a:rPr>
              <a:t>  </a:t>
            </a:r>
            <a:r>
              <a:rPr dirty="0" smtClean="0" baseline="166666" sz="375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sp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mes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500" y="6397716"/>
            <a:ext cx="5944870" cy="21983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7099"/>
              </a:lnSpc>
            </a:pPr>
            <a:r>
              <a:rPr dirty="0" smtClean="0" sz="1400" spc="5">
                <a:latin typeface="Andalus"/>
                <a:cs typeface="Andalus"/>
              </a:rPr>
              <a:t>r</a:t>
            </a:r>
            <a:r>
              <a:rPr dirty="0" smtClean="0" baseline="33950" sz="1350" spc="-7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+ </a:t>
            </a:r>
            <a:r>
              <a:rPr dirty="0" smtClean="0" sz="1400" spc="-5">
                <a:latin typeface="Andalus"/>
                <a:cs typeface="Andalus"/>
              </a:rPr>
              <a:t>z</a:t>
            </a:r>
            <a:r>
              <a:rPr dirty="0" smtClean="0" baseline="33950" sz="1350" spc="0">
                <a:latin typeface="Andalus"/>
                <a:cs typeface="Andalus"/>
              </a:rPr>
              <a:t>2 </a:t>
            </a:r>
            <a:r>
              <a:rPr dirty="0" smtClean="0" baseline="33950" sz="1350" spc="-142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Cambria Math"/>
                <a:cs typeface="Cambria Math"/>
              </a:rPr>
              <a:t>√�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baseline="22222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so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Cambria Math"/>
                <a:cs typeface="Cambria Math"/>
              </a:rPr>
              <a:t>√�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baseline="22222" sz="1500" spc="-15">
                <a:latin typeface="Cambria Math"/>
                <a:cs typeface="Cambria Math"/>
              </a:rPr>
              <a:t>�</a:t>
            </a:r>
            <a:r>
              <a:rPr dirty="0" smtClean="0" baseline="22222" sz="1500" spc="-15">
                <a:latin typeface="Cambria Math"/>
                <a:cs typeface="Cambria Math"/>
              </a:rPr>
              <a:t> </a:t>
            </a:r>
            <a:r>
              <a:rPr dirty="0" smtClean="0" baseline="22222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�𝜽,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√�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baseline="22222" sz="1500" spc="-15">
                <a:latin typeface="Cambria Math"/>
                <a:cs typeface="Cambria Math"/>
              </a:rPr>
              <a:t>�</a:t>
            </a:r>
            <a:r>
              <a:rPr dirty="0" smtClean="0" baseline="22222" sz="1500" spc="-15">
                <a:latin typeface="Cambria Math"/>
                <a:cs typeface="Cambria Math"/>
              </a:rPr>
              <a:t> </a:t>
            </a:r>
            <a:r>
              <a:rPr dirty="0" smtClean="0" baseline="22222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�𝒊�𝜽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plot 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is 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fac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267081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[thet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]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gri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0:</a:t>
            </a:r>
            <a:r>
              <a:rPr dirty="0" smtClean="0" sz="1400" spc="5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2)*p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1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1)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sqrt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1 -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10">
                <a:latin typeface="Andalus"/>
                <a:cs typeface="Andalus"/>
              </a:rPr>
              <a:t>^</a:t>
            </a:r>
            <a:r>
              <a:rPr dirty="0" smtClean="0" sz="1400" spc="0">
                <a:latin typeface="Andalus"/>
                <a:cs typeface="Andalus"/>
              </a:rPr>
              <a:t>2).*c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s(theta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 marR="356933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qr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(1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10">
                <a:latin typeface="Andalus"/>
                <a:cs typeface="Andalus"/>
              </a:rPr>
              <a:t>^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2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.*s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n(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a);</a:t>
            </a:r>
            <a:r>
              <a:rPr dirty="0" smtClean="0" sz="1400" spc="0">
                <a:latin typeface="Andalus"/>
                <a:cs typeface="Andalus"/>
              </a:rPr>
              <a:t> 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rf</a:t>
            </a:r>
            <a:r>
              <a:rPr dirty="0" smtClean="0" sz="1400" spc="-1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X, Y,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ax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sq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0">
                <a:latin typeface="Andalus"/>
                <a:cs typeface="Andalus"/>
              </a:rPr>
              <a:t> 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gur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(2)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mtClean="0" sz="1400">
                <a:latin typeface="Andalus"/>
                <a:cs typeface="Andalus"/>
              </a:rPr>
              <a:t>mes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5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Y,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ax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s</a:t>
            </a:r>
            <a:r>
              <a:rPr dirty="0" smtClean="0" sz="1400" spc="-15">
                <a:latin typeface="Andalus"/>
                <a:cs typeface="Andalus"/>
              </a:rPr>
              <a:t>q</a:t>
            </a:r>
            <a:r>
              <a:rPr dirty="0" smtClean="0" sz="1400" spc="0">
                <a:latin typeface="Andalus"/>
                <a:cs typeface="Andalus"/>
              </a:rPr>
              <a:t>uare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10997" y="2532202"/>
            <a:ext cx="21844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9259" sz="450" spc="67">
                <a:latin typeface="Arial"/>
                <a:cs typeface="Arial"/>
              </a:rPr>
              <a:t>-</a:t>
            </a:r>
            <a:r>
              <a:rPr dirty="0" smtClean="0" baseline="9259" sz="450" spc="150">
                <a:latin typeface="Arial"/>
                <a:cs typeface="Arial"/>
              </a:rPr>
              <a:t>2</a:t>
            </a:r>
            <a:r>
              <a:rPr dirty="0" smtClean="0" baseline="9259" sz="450" spc="150">
                <a:latin typeface="Arial"/>
                <a:cs typeface="Arial"/>
              </a:rPr>
              <a:t>       </a:t>
            </a:r>
            <a:r>
              <a:rPr dirty="0" smtClean="0" baseline="9259" sz="450" spc="37">
                <a:latin typeface="Arial"/>
                <a:cs typeface="Arial"/>
              </a:rPr>
              <a:t> </a:t>
            </a:r>
            <a:r>
              <a:rPr dirty="0" smtClean="0" sz="300" spc="65">
                <a:latin typeface="Arial"/>
                <a:cs typeface="Arial"/>
              </a:rPr>
              <a:t>-2</a:t>
            </a:r>
            <a:endParaRPr sz="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44515" y="2462148"/>
            <a:ext cx="7683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65">
                <a:latin typeface="Arial"/>
                <a:cs typeface="Arial"/>
              </a:rPr>
              <a:t>-1</a:t>
            </a:r>
            <a:endParaRPr sz="3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31875" y="2396202"/>
            <a:ext cx="5969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0</a:t>
            </a:r>
            <a:endParaRPr sz="3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19235" y="2326143"/>
            <a:ext cx="5969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11127" y="2256084"/>
            <a:ext cx="5969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89635" y="2437475"/>
            <a:ext cx="7683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65">
                <a:latin typeface="Arial"/>
                <a:cs typeface="Arial"/>
              </a:rPr>
              <a:t>-1</a:t>
            </a:r>
            <a:endParaRPr sz="3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87102" y="2346703"/>
            <a:ext cx="5969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0</a:t>
            </a:r>
            <a:endParaRPr sz="3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65747" y="2256084"/>
            <a:ext cx="5969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25407" y="2107751"/>
            <a:ext cx="78740" cy="1206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65">
                <a:latin typeface="Arial"/>
                <a:cs typeface="Arial"/>
              </a:rPr>
              <a:t>-4</a:t>
            </a:r>
            <a:endParaRPr sz="300">
              <a:latin typeface="Arial"/>
              <a:cs typeface="Arial"/>
            </a:endParaRPr>
          </a:p>
          <a:p>
            <a:pPr marL="31115">
              <a:lnSpc>
                <a:spcPct val="100000"/>
              </a:lnSpc>
              <a:spcBef>
                <a:spcPts val="125"/>
              </a:spcBef>
            </a:pPr>
            <a:r>
              <a:rPr dirty="0" smtClean="0" sz="300" spc="100"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25407" y="1909764"/>
            <a:ext cx="7683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65">
                <a:latin typeface="Arial"/>
                <a:cs typeface="Arial"/>
              </a:rPr>
              <a:t>-2</a:t>
            </a:r>
            <a:endParaRPr sz="3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44385" y="1716049"/>
            <a:ext cx="5969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0</a:t>
            </a:r>
            <a:endParaRPr sz="3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44385" y="1522287"/>
            <a:ext cx="5969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2</a:t>
            </a:r>
            <a:endParaRPr sz="3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44385" y="1328572"/>
            <a:ext cx="5969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00">
                <a:latin typeface="Arial"/>
                <a:cs typeface="Arial"/>
              </a:rPr>
              <a:t>4</a:t>
            </a:r>
            <a:endParaRPr sz="3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397421" y="5006990"/>
            <a:ext cx="1786089" cy="12031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5445575" y="6167994"/>
            <a:ext cx="69215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55">
                <a:latin typeface="Arial"/>
                <a:cs typeface="Arial"/>
              </a:rPr>
              <a:t>-1</a:t>
            </a:r>
            <a:endParaRPr sz="250">
              <a:latin typeface="Arial"/>
              <a:cs typeface="Arial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7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688780" y="6112379"/>
            <a:ext cx="54610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85">
                <a:latin typeface="Arial"/>
                <a:cs typeface="Arial"/>
              </a:rPr>
              <a:t>0</a:t>
            </a:r>
            <a:endParaRPr sz="2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31985" y="6053296"/>
            <a:ext cx="54610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85">
                <a:latin typeface="Arial"/>
                <a:cs typeface="Arial"/>
              </a:rPr>
              <a:t>1</a:t>
            </a:r>
            <a:endParaRPr sz="2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79025" y="5994212"/>
            <a:ext cx="54610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85">
                <a:latin typeface="Arial"/>
                <a:cs typeface="Arial"/>
              </a:rPr>
              <a:t>2</a:t>
            </a:r>
            <a:endParaRPr sz="2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78670" y="6220140"/>
            <a:ext cx="69215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55">
                <a:latin typeface="Arial"/>
                <a:cs typeface="Arial"/>
              </a:rPr>
              <a:t>-2</a:t>
            </a:r>
            <a:endParaRPr sz="2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91321" y="6147186"/>
            <a:ext cx="69215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55">
                <a:latin typeface="Arial"/>
                <a:cs typeface="Arial"/>
              </a:rPr>
              <a:t>-1</a:t>
            </a:r>
            <a:endParaRPr sz="2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719909" y="6070634"/>
            <a:ext cx="54610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85">
                <a:latin typeface="Arial"/>
                <a:cs typeface="Arial"/>
              </a:rPr>
              <a:t>0</a:t>
            </a:r>
            <a:endParaRPr sz="2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32567" y="5994212"/>
            <a:ext cx="54610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85">
                <a:latin typeface="Arial"/>
                <a:cs typeface="Arial"/>
              </a:rPr>
              <a:t>1</a:t>
            </a:r>
            <a:endParaRPr sz="2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329157" y="5869116"/>
            <a:ext cx="70485" cy="103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55">
                <a:latin typeface="Arial"/>
                <a:cs typeface="Arial"/>
              </a:rPr>
              <a:t>-4</a:t>
            </a:r>
            <a:endParaRPr sz="250">
              <a:latin typeface="Arial"/>
              <a:cs typeface="Arial"/>
            </a:endParaRPr>
          </a:p>
          <a:p>
            <a:pPr marL="28575">
              <a:lnSpc>
                <a:spcPct val="100000"/>
              </a:lnSpc>
              <a:spcBef>
                <a:spcPts val="110"/>
              </a:spcBef>
            </a:pPr>
            <a:r>
              <a:rPr dirty="0" smtClean="0" sz="250" spc="85">
                <a:latin typeface="Arial"/>
                <a:cs typeface="Arial"/>
              </a:rPr>
              <a:t>2</a:t>
            </a:r>
            <a:endParaRPr sz="2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29157" y="5702146"/>
            <a:ext cx="69215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55">
                <a:latin typeface="Arial"/>
                <a:cs typeface="Arial"/>
              </a:rPr>
              <a:t>-2</a:t>
            </a:r>
            <a:endParaRPr sz="2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45219" y="5538777"/>
            <a:ext cx="54610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85">
                <a:latin typeface="Arial"/>
                <a:cs typeface="Arial"/>
              </a:rPr>
              <a:t>0</a:t>
            </a:r>
            <a:endParaRPr sz="2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345219" y="5375370"/>
            <a:ext cx="54610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85">
                <a:latin typeface="Arial"/>
                <a:cs typeface="Arial"/>
              </a:rPr>
              <a:t>2</a:t>
            </a:r>
            <a:endParaRPr sz="2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345219" y="5212002"/>
            <a:ext cx="54610" cy="5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85">
                <a:latin typeface="Arial"/>
                <a:cs typeface="Arial"/>
              </a:rPr>
              <a:t>4</a:t>
            </a:r>
            <a:endParaRPr sz="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jinan</dc:creator>
  <dcterms:created xsi:type="dcterms:W3CDTF">2018-11-11T11:40:30Z</dcterms:created>
  <dcterms:modified xsi:type="dcterms:W3CDTF">2018-11-11T11:40:30Z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2017-01-01T00:00:00Z</vt:filetime>
  </property>
  <property fmtid="{D5CDD505-2E9C-101B-9397-08002B2CF9AE}" pid="3" name="LastSaved">
    <vt:filetime>2018-11-11T00:00:00Z</vt:filetime>
  </property>
</Properties>
</file>